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9" r:id="rId2"/>
    <p:sldId id="272" r:id="rId3"/>
    <p:sldId id="294" r:id="rId4"/>
    <p:sldId id="297" r:id="rId5"/>
    <p:sldId id="311" r:id="rId6"/>
    <p:sldId id="312" r:id="rId7"/>
    <p:sldId id="313" r:id="rId8"/>
    <p:sldId id="314" r:id="rId9"/>
    <p:sldId id="300" r:id="rId10"/>
    <p:sldId id="301" r:id="rId11"/>
    <p:sldId id="302" r:id="rId12"/>
    <p:sldId id="315" r:id="rId13"/>
    <p:sldId id="316" r:id="rId14"/>
    <p:sldId id="303" r:id="rId15"/>
    <p:sldId id="304" r:id="rId16"/>
    <p:sldId id="305" r:id="rId17"/>
    <p:sldId id="306" r:id="rId18"/>
    <p:sldId id="307" r:id="rId19"/>
    <p:sldId id="317" r:id="rId20"/>
    <p:sldId id="309" r:id="rId21"/>
    <p:sldId id="310" r:id="rId22"/>
    <p:sldId id="308" r:id="rId23"/>
    <p:sldId id="295" r:id="rId24"/>
    <p:sldId id="288" r:id="rId25"/>
    <p:sldId id="260" r:id="rId26"/>
    <p:sldId id="296" r:id="rId27"/>
    <p:sldId id="270" r:id="rId28"/>
    <p:sldId id="285" r:id="rId29"/>
    <p:sldId id="262" r:id="rId30"/>
    <p:sldId id="286" r:id="rId31"/>
    <p:sldId id="293" r:id="rId32"/>
    <p:sldId id="268" r:id="rId33"/>
  </p:sldIdLst>
  <p:sldSz cx="9144000" cy="6858000" type="screen4x3"/>
  <p:notesSz cx="6877050" cy="96567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7DE3A-9A13-46B1-9DB2-10C67A9995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038C0FA-A404-4AA1-8DBA-688F38774E54}">
      <dgm:prSet phldrT="[Testo]"/>
      <dgm:spPr>
        <a:solidFill>
          <a:srgbClr val="7030A0"/>
        </a:solidFill>
      </dgm:spPr>
      <dgm:t>
        <a:bodyPr/>
        <a:lstStyle/>
        <a:p>
          <a:r>
            <a:rPr lang="it-IT" b="1" dirty="0" smtClean="0"/>
            <a:t>Scuole VET</a:t>
          </a:r>
          <a:endParaRPr lang="it-IT" b="1" dirty="0"/>
        </a:p>
      </dgm:t>
    </dgm:pt>
    <dgm:pt modelId="{E196C464-267C-4CFC-9493-C0DAB6B79337}" type="parTrans" cxnId="{D78AB29F-CDDC-4EC9-9ED0-CE0B2E05506D}">
      <dgm:prSet/>
      <dgm:spPr/>
      <dgm:t>
        <a:bodyPr/>
        <a:lstStyle/>
        <a:p>
          <a:endParaRPr lang="it-IT" b="1"/>
        </a:p>
      </dgm:t>
    </dgm:pt>
    <dgm:pt modelId="{F4120A91-D42D-4883-9EB7-1ECE75AC0DDE}" type="sibTrans" cxnId="{D78AB29F-CDDC-4EC9-9ED0-CE0B2E05506D}">
      <dgm:prSet/>
      <dgm:spPr/>
      <dgm:t>
        <a:bodyPr/>
        <a:lstStyle/>
        <a:p>
          <a:endParaRPr lang="it-IT" b="1"/>
        </a:p>
      </dgm:t>
    </dgm:pt>
    <dgm:pt modelId="{0889473C-55FA-457A-82E9-70CF15FFE955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 smtClean="0"/>
            <a:t>Regione Umbria</a:t>
          </a:r>
          <a:endParaRPr lang="it-IT" b="1" dirty="0"/>
        </a:p>
      </dgm:t>
    </dgm:pt>
    <dgm:pt modelId="{88BA69CA-F789-4875-8E57-132DA39E0D03}" type="parTrans" cxnId="{E3C83D16-423D-4649-8A87-096952EDF42E}">
      <dgm:prSet/>
      <dgm:spPr/>
      <dgm:t>
        <a:bodyPr/>
        <a:lstStyle/>
        <a:p>
          <a:endParaRPr lang="it-IT" b="1"/>
        </a:p>
      </dgm:t>
    </dgm:pt>
    <dgm:pt modelId="{0C93A069-B589-4F12-8E13-7CBA4471104E}" type="sibTrans" cxnId="{E3C83D16-423D-4649-8A87-096952EDF42E}">
      <dgm:prSet/>
      <dgm:spPr/>
      <dgm:t>
        <a:bodyPr/>
        <a:lstStyle/>
        <a:p>
          <a:endParaRPr lang="it-IT" b="1"/>
        </a:p>
      </dgm:t>
    </dgm:pt>
    <dgm:pt modelId="{F4FEE9BC-4544-4C84-9022-B4CD4C4058DD}">
      <dgm:prSet phldrT="[Testo]"/>
      <dgm:spPr>
        <a:solidFill>
          <a:srgbClr val="7030A0"/>
        </a:solidFill>
      </dgm:spPr>
      <dgm:t>
        <a:bodyPr/>
        <a:lstStyle/>
        <a:p>
          <a:r>
            <a:rPr lang="it-IT" b="1" dirty="0" smtClean="0"/>
            <a:t>Studenti</a:t>
          </a:r>
          <a:endParaRPr lang="it-IT" b="1" dirty="0"/>
        </a:p>
      </dgm:t>
    </dgm:pt>
    <dgm:pt modelId="{41C0E7A5-02E4-4CE0-95AD-BB16613A6AB1}" type="parTrans" cxnId="{5CF0304B-BAFA-4395-B393-1A60814AEB1A}">
      <dgm:prSet/>
      <dgm:spPr/>
      <dgm:t>
        <a:bodyPr/>
        <a:lstStyle/>
        <a:p>
          <a:endParaRPr lang="it-IT" b="1"/>
        </a:p>
      </dgm:t>
    </dgm:pt>
    <dgm:pt modelId="{B7179922-88A9-4F15-AFDF-FB35ABE0A431}" type="sibTrans" cxnId="{5CF0304B-BAFA-4395-B393-1A60814AEB1A}">
      <dgm:prSet/>
      <dgm:spPr/>
      <dgm:t>
        <a:bodyPr/>
        <a:lstStyle/>
        <a:p>
          <a:endParaRPr lang="it-IT" b="1"/>
        </a:p>
      </dgm:t>
    </dgm:pt>
    <dgm:pt modelId="{296B0FE0-409F-46CF-8A8D-994C1A8857ED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 smtClean="0"/>
            <a:t>Università</a:t>
          </a:r>
          <a:endParaRPr lang="it-IT" b="1" dirty="0"/>
        </a:p>
      </dgm:t>
    </dgm:pt>
    <dgm:pt modelId="{34DEC22B-2E2F-4C48-B231-47402C44A269}" type="parTrans" cxnId="{C7A60525-748D-4813-9649-F90307583E59}">
      <dgm:prSet/>
      <dgm:spPr/>
      <dgm:t>
        <a:bodyPr/>
        <a:lstStyle/>
        <a:p>
          <a:endParaRPr lang="it-IT" b="1"/>
        </a:p>
      </dgm:t>
    </dgm:pt>
    <dgm:pt modelId="{17B9E502-F91F-4942-B50A-9B8D97A08A17}" type="sibTrans" cxnId="{C7A60525-748D-4813-9649-F90307583E59}">
      <dgm:prSet/>
      <dgm:spPr/>
      <dgm:t>
        <a:bodyPr/>
        <a:lstStyle/>
        <a:p>
          <a:endParaRPr lang="it-IT" b="1"/>
        </a:p>
      </dgm:t>
    </dgm:pt>
    <dgm:pt modelId="{44758CFE-B41E-4B47-97FC-E3A75C377C78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dirty="0" smtClean="0"/>
            <a:t>Sindacati Imprese</a:t>
          </a:r>
          <a:endParaRPr lang="it-IT" b="1" dirty="0"/>
        </a:p>
      </dgm:t>
    </dgm:pt>
    <dgm:pt modelId="{35F9A5A4-4024-437C-B979-F7408BA75F73}" type="parTrans" cxnId="{B2D97BD7-19D8-423B-A02E-ADCA04E703EB}">
      <dgm:prSet/>
      <dgm:spPr/>
      <dgm:t>
        <a:bodyPr/>
        <a:lstStyle/>
        <a:p>
          <a:endParaRPr lang="it-IT" b="1"/>
        </a:p>
      </dgm:t>
    </dgm:pt>
    <dgm:pt modelId="{4B6BC1D9-E506-4B4F-992D-DF31F56F2272}" type="sibTrans" cxnId="{B2D97BD7-19D8-423B-A02E-ADCA04E703EB}">
      <dgm:prSet/>
      <dgm:spPr/>
      <dgm:t>
        <a:bodyPr/>
        <a:lstStyle/>
        <a:p>
          <a:endParaRPr lang="it-IT" b="1"/>
        </a:p>
      </dgm:t>
    </dgm:pt>
    <dgm:pt modelId="{796A2173-19F8-4C07-B0D8-CDF9051AE44E}">
      <dgm:prSet/>
      <dgm:spPr>
        <a:solidFill>
          <a:srgbClr val="0070C0"/>
        </a:solidFill>
      </dgm:spPr>
      <dgm:t>
        <a:bodyPr/>
        <a:lstStyle/>
        <a:p>
          <a:r>
            <a:rPr lang="it-IT" b="1" dirty="0" smtClean="0"/>
            <a:t>USR</a:t>
          </a:r>
          <a:endParaRPr lang="it-IT" b="1" dirty="0"/>
        </a:p>
      </dgm:t>
    </dgm:pt>
    <dgm:pt modelId="{3B9E833A-55A0-4FB2-8963-C55210A6A3C6}" type="parTrans" cxnId="{860E3B04-C1D6-4605-86A2-C8CC0DA17781}">
      <dgm:prSet/>
      <dgm:spPr/>
      <dgm:t>
        <a:bodyPr/>
        <a:lstStyle/>
        <a:p>
          <a:endParaRPr lang="it-IT" b="1"/>
        </a:p>
      </dgm:t>
    </dgm:pt>
    <dgm:pt modelId="{CCF88FC0-4C4A-4379-99A8-E4FC9ED3B499}" type="sibTrans" cxnId="{860E3B04-C1D6-4605-86A2-C8CC0DA17781}">
      <dgm:prSet/>
      <dgm:spPr/>
      <dgm:t>
        <a:bodyPr/>
        <a:lstStyle/>
        <a:p>
          <a:endParaRPr lang="it-IT" b="1"/>
        </a:p>
      </dgm:t>
    </dgm:pt>
    <dgm:pt modelId="{CBE341ED-FDF2-414A-AA73-8CAE4409E2BE}">
      <dgm:prSet/>
      <dgm:spPr>
        <a:solidFill>
          <a:srgbClr val="0070C0"/>
        </a:solidFill>
      </dgm:spPr>
      <dgm:t>
        <a:bodyPr/>
        <a:lstStyle/>
        <a:p>
          <a:r>
            <a:rPr lang="it-IT" b="1" dirty="0" err="1" smtClean="0"/>
            <a:t>Cam</a:t>
          </a:r>
          <a:r>
            <a:rPr lang="it-IT" b="1" dirty="0" smtClean="0"/>
            <a:t> </a:t>
          </a:r>
          <a:r>
            <a:rPr lang="it-IT" b="1" dirty="0" err="1" smtClean="0"/>
            <a:t>Comm</a:t>
          </a:r>
          <a:endParaRPr lang="it-IT" b="1" dirty="0"/>
        </a:p>
      </dgm:t>
    </dgm:pt>
    <dgm:pt modelId="{E2C23334-8078-4E6C-ADA0-6E552BB728D8}" type="parTrans" cxnId="{3B10B014-E6FD-4E7D-8353-6FFDF0DCCEFC}">
      <dgm:prSet/>
      <dgm:spPr/>
      <dgm:t>
        <a:bodyPr/>
        <a:lstStyle/>
        <a:p>
          <a:endParaRPr lang="it-IT" b="1"/>
        </a:p>
      </dgm:t>
    </dgm:pt>
    <dgm:pt modelId="{D95C04E9-FDC7-44F1-BE56-163949D1B45E}" type="sibTrans" cxnId="{3B10B014-E6FD-4E7D-8353-6FFDF0DCCEFC}">
      <dgm:prSet/>
      <dgm:spPr/>
      <dgm:t>
        <a:bodyPr/>
        <a:lstStyle/>
        <a:p>
          <a:endParaRPr lang="it-IT" b="1"/>
        </a:p>
      </dgm:t>
    </dgm:pt>
    <dgm:pt modelId="{C48CEC4E-A1F9-4D66-BB57-9A0418274615}">
      <dgm:prSet/>
      <dgm:spPr>
        <a:solidFill>
          <a:srgbClr val="00FF00"/>
        </a:solidFill>
      </dgm:spPr>
      <dgm:t>
        <a:bodyPr/>
        <a:lstStyle/>
        <a:p>
          <a:r>
            <a:rPr lang="it-IT" b="1" dirty="0" smtClean="0"/>
            <a:t>Imprese  Estero</a:t>
          </a:r>
          <a:endParaRPr lang="it-IT" b="1" dirty="0"/>
        </a:p>
      </dgm:t>
    </dgm:pt>
    <dgm:pt modelId="{EA79F9DA-EB9D-4DAE-9B21-36391368AE7B}" type="parTrans" cxnId="{7CD6107E-B315-4491-9BDA-36621EC32AD7}">
      <dgm:prSet/>
      <dgm:spPr/>
      <dgm:t>
        <a:bodyPr/>
        <a:lstStyle/>
        <a:p>
          <a:endParaRPr lang="it-IT" b="1"/>
        </a:p>
      </dgm:t>
    </dgm:pt>
    <dgm:pt modelId="{2547CB99-C471-40A0-8DE7-E71339870DA5}" type="sibTrans" cxnId="{7CD6107E-B315-4491-9BDA-36621EC32AD7}">
      <dgm:prSet/>
      <dgm:spPr/>
      <dgm:t>
        <a:bodyPr/>
        <a:lstStyle/>
        <a:p>
          <a:endParaRPr lang="it-IT" b="1"/>
        </a:p>
      </dgm:t>
    </dgm:pt>
    <dgm:pt modelId="{6CD6666C-F5D9-4C9B-9F73-36D43BE34631}">
      <dgm:prSet/>
      <dgm:spPr>
        <a:solidFill>
          <a:srgbClr val="7030A0"/>
        </a:solidFill>
      </dgm:spPr>
      <dgm:t>
        <a:bodyPr/>
        <a:lstStyle/>
        <a:p>
          <a:r>
            <a:rPr lang="it-IT" b="1" dirty="0" smtClean="0"/>
            <a:t>Formatori</a:t>
          </a:r>
          <a:endParaRPr lang="it-IT" b="1" dirty="0"/>
        </a:p>
      </dgm:t>
    </dgm:pt>
    <dgm:pt modelId="{24915C61-1009-484F-8E0F-5EDED087BC85}" type="parTrans" cxnId="{D36D359D-D053-48C3-8567-26889D0264EF}">
      <dgm:prSet/>
      <dgm:spPr/>
      <dgm:t>
        <a:bodyPr/>
        <a:lstStyle/>
        <a:p>
          <a:endParaRPr lang="it-IT" b="1"/>
        </a:p>
      </dgm:t>
    </dgm:pt>
    <dgm:pt modelId="{ACDC513F-E9FB-4E22-B8A7-5FE585FDA1EC}" type="sibTrans" cxnId="{D36D359D-D053-48C3-8567-26889D0264EF}">
      <dgm:prSet/>
      <dgm:spPr/>
      <dgm:t>
        <a:bodyPr/>
        <a:lstStyle/>
        <a:p>
          <a:endParaRPr lang="it-IT" b="1"/>
        </a:p>
      </dgm:t>
    </dgm:pt>
    <dgm:pt modelId="{FC7CD175-E869-47E6-B625-E269F65325CD}">
      <dgm:prSet/>
      <dgm:spPr>
        <a:solidFill>
          <a:srgbClr val="00FF00"/>
        </a:solidFill>
      </dgm:spPr>
      <dgm:t>
        <a:bodyPr/>
        <a:lstStyle/>
        <a:p>
          <a:r>
            <a:rPr lang="it-IT" b="1" dirty="0" smtClean="0"/>
            <a:t>Scuole VET Estero</a:t>
          </a:r>
          <a:endParaRPr lang="it-IT" b="1" dirty="0"/>
        </a:p>
      </dgm:t>
    </dgm:pt>
    <dgm:pt modelId="{DA131B13-D6ED-4B5E-959B-91166ECE30BB}" type="parTrans" cxnId="{CBC3F1EA-BEB0-4191-B287-26BA892DB68E}">
      <dgm:prSet/>
      <dgm:spPr/>
      <dgm:t>
        <a:bodyPr/>
        <a:lstStyle/>
        <a:p>
          <a:endParaRPr lang="it-IT" b="1"/>
        </a:p>
      </dgm:t>
    </dgm:pt>
    <dgm:pt modelId="{62D8EB9D-DE48-4820-8257-E03AC3121FED}" type="sibTrans" cxnId="{CBC3F1EA-BEB0-4191-B287-26BA892DB68E}">
      <dgm:prSet/>
      <dgm:spPr/>
      <dgm:t>
        <a:bodyPr/>
        <a:lstStyle/>
        <a:p>
          <a:endParaRPr lang="it-IT" b="1"/>
        </a:p>
      </dgm:t>
    </dgm:pt>
    <dgm:pt modelId="{4FB4E68A-A282-4109-A737-D45D23F3B5C6}" type="pres">
      <dgm:prSet presAssocID="{FFF7DE3A-9A13-46B1-9DB2-10C67A9995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AA4AE6-6345-4650-8513-045A4CAEE772}" type="pres">
      <dgm:prSet presAssocID="{B038C0FA-A404-4AA1-8DBA-688F38774E54}" presName="centerShape" presStyleLbl="node0" presStyleIdx="0" presStyleCnt="1"/>
      <dgm:spPr/>
      <dgm:t>
        <a:bodyPr/>
        <a:lstStyle/>
        <a:p>
          <a:endParaRPr lang="it-IT"/>
        </a:p>
      </dgm:t>
    </dgm:pt>
    <dgm:pt modelId="{80CC55BC-7375-49B1-81C6-E36973A89222}" type="pres">
      <dgm:prSet presAssocID="{88BA69CA-F789-4875-8E57-132DA39E0D03}" presName="parTrans" presStyleLbl="sibTrans2D1" presStyleIdx="0" presStyleCnt="9"/>
      <dgm:spPr/>
      <dgm:t>
        <a:bodyPr/>
        <a:lstStyle/>
        <a:p>
          <a:endParaRPr lang="it-IT"/>
        </a:p>
      </dgm:t>
    </dgm:pt>
    <dgm:pt modelId="{A37D9453-1D86-453F-83CA-6BFBFEB23DBA}" type="pres">
      <dgm:prSet presAssocID="{88BA69CA-F789-4875-8E57-132DA39E0D03}" presName="connectorText" presStyleLbl="sibTrans2D1" presStyleIdx="0" presStyleCnt="9"/>
      <dgm:spPr/>
      <dgm:t>
        <a:bodyPr/>
        <a:lstStyle/>
        <a:p>
          <a:endParaRPr lang="it-IT"/>
        </a:p>
      </dgm:t>
    </dgm:pt>
    <dgm:pt modelId="{5A596422-5E36-4B16-B618-F530A69F4400}" type="pres">
      <dgm:prSet presAssocID="{0889473C-55FA-457A-82E9-70CF15FFE95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78381E-0B02-4607-95CB-07252681A931}" type="pres">
      <dgm:prSet presAssocID="{3B9E833A-55A0-4FB2-8963-C55210A6A3C6}" presName="parTrans" presStyleLbl="sibTrans2D1" presStyleIdx="1" presStyleCnt="9"/>
      <dgm:spPr/>
      <dgm:t>
        <a:bodyPr/>
        <a:lstStyle/>
        <a:p>
          <a:endParaRPr lang="it-IT"/>
        </a:p>
      </dgm:t>
    </dgm:pt>
    <dgm:pt modelId="{F37D7972-F897-43BF-BD2C-1D1508C475BD}" type="pres">
      <dgm:prSet presAssocID="{3B9E833A-55A0-4FB2-8963-C55210A6A3C6}" presName="connectorText" presStyleLbl="sibTrans2D1" presStyleIdx="1" presStyleCnt="9"/>
      <dgm:spPr/>
      <dgm:t>
        <a:bodyPr/>
        <a:lstStyle/>
        <a:p>
          <a:endParaRPr lang="it-IT"/>
        </a:p>
      </dgm:t>
    </dgm:pt>
    <dgm:pt modelId="{0E7DC722-77E7-4226-A1D5-B5E317433AD5}" type="pres">
      <dgm:prSet presAssocID="{796A2173-19F8-4C07-B0D8-CDF9051AE44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35A4F6-AD0F-485D-AC0E-C019D3D3F883}" type="pres">
      <dgm:prSet presAssocID="{E2C23334-8078-4E6C-ADA0-6E552BB728D8}" presName="parTrans" presStyleLbl="sibTrans2D1" presStyleIdx="2" presStyleCnt="9"/>
      <dgm:spPr/>
      <dgm:t>
        <a:bodyPr/>
        <a:lstStyle/>
        <a:p>
          <a:endParaRPr lang="it-IT"/>
        </a:p>
      </dgm:t>
    </dgm:pt>
    <dgm:pt modelId="{5506993A-77FE-44E1-91A7-21CC4D0D168C}" type="pres">
      <dgm:prSet presAssocID="{E2C23334-8078-4E6C-ADA0-6E552BB728D8}" presName="connectorText" presStyleLbl="sibTrans2D1" presStyleIdx="2" presStyleCnt="9"/>
      <dgm:spPr/>
      <dgm:t>
        <a:bodyPr/>
        <a:lstStyle/>
        <a:p>
          <a:endParaRPr lang="it-IT"/>
        </a:p>
      </dgm:t>
    </dgm:pt>
    <dgm:pt modelId="{3BB958AE-F632-4FEE-B42A-7CC9A23E0EE6}" type="pres">
      <dgm:prSet presAssocID="{CBE341ED-FDF2-414A-AA73-8CAE4409E2B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30B102-51EF-482E-8D32-B56B010C4F99}" type="pres">
      <dgm:prSet presAssocID="{EA79F9DA-EB9D-4DAE-9B21-36391368AE7B}" presName="parTrans" presStyleLbl="sibTrans2D1" presStyleIdx="3" presStyleCnt="9"/>
      <dgm:spPr/>
      <dgm:t>
        <a:bodyPr/>
        <a:lstStyle/>
        <a:p>
          <a:endParaRPr lang="it-IT"/>
        </a:p>
      </dgm:t>
    </dgm:pt>
    <dgm:pt modelId="{B0DAA967-716B-43D9-A593-48C848235EC3}" type="pres">
      <dgm:prSet presAssocID="{EA79F9DA-EB9D-4DAE-9B21-36391368AE7B}" presName="connectorText" presStyleLbl="sibTrans2D1" presStyleIdx="3" presStyleCnt="9"/>
      <dgm:spPr/>
      <dgm:t>
        <a:bodyPr/>
        <a:lstStyle/>
        <a:p>
          <a:endParaRPr lang="it-IT"/>
        </a:p>
      </dgm:t>
    </dgm:pt>
    <dgm:pt modelId="{E7695309-7C09-40C1-A967-ACA0DDE49349}" type="pres">
      <dgm:prSet presAssocID="{C48CEC4E-A1F9-4D66-BB57-9A041827461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95216E-427F-41A7-BC4F-93E1D0073675}" type="pres">
      <dgm:prSet presAssocID="{DA131B13-D6ED-4B5E-959B-91166ECE30BB}" presName="parTrans" presStyleLbl="sibTrans2D1" presStyleIdx="4" presStyleCnt="9"/>
      <dgm:spPr/>
      <dgm:t>
        <a:bodyPr/>
        <a:lstStyle/>
        <a:p>
          <a:endParaRPr lang="it-IT"/>
        </a:p>
      </dgm:t>
    </dgm:pt>
    <dgm:pt modelId="{F6FE0525-7232-4076-A0A9-F2F034C3E46D}" type="pres">
      <dgm:prSet presAssocID="{DA131B13-D6ED-4B5E-959B-91166ECE30BB}" presName="connectorText" presStyleLbl="sibTrans2D1" presStyleIdx="4" presStyleCnt="9"/>
      <dgm:spPr/>
      <dgm:t>
        <a:bodyPr/>
        <a:lstStyle/>
        <a:p>
          <a:endParaRPr lang="it-IT"/>
        </a:p>
      </dgm:t>
    </dgm:pt>
    <dgm:pt modelId="{3F3322E5-92C8-4235-8255-160E384F6842}" type="pres">
      <dgm:prSet presAssocID="{FC7CD175-E869-47E6-B625-E269F65325C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114D09-B33B-458C-AF40-B3DDF1EF996B}" type="pres">
      <dgm:prSet presAssocID="{24915C61-1009-484F-8E0F-5EDED087BC85}" presName="parTrans" presStyleLbl="sibTrans2D1" presStyleIdx="5" presStyleCnt="9"/>
      <dgm:spPr/>
      <dgm:t>
        <a:bodyPr/>
        <a:lstStyle/>
        <a:p>
          <a:endParaRPr lang="it-IT"/>
        </a:p>
      </dgm:t>
    </dgm:pt>
    <dgm:pt modelId="{F831D2B3-CA69-47DA-AF59-242D135E98AD}" type="pres">
      <dgm:prSet presAssocID="{24915C61-1009-484F-8E0F-5EDED087BC85}" presName="connectorText" presStyleLbl="sibTrans2D1" presStyleIdx="5" presStyleCnt="9"/>
      <dgm:spPr/>
      <dgm:t>
        <a:bodyPr/>
        <a:lstStyle/>
        <a:p>
          <a:endParaRPr lang="it-IT"/>
        </a:p>
      </dgm:t>
    </dgm:pt>
    <dgm:pt modelId="{083C18F7-9C51-4BB1-A71E-F53522239ED2}" type="pres">
      <dgm:prSet presAssocID="{6CD6666C-F5D9-4C9B-9F73-36D43BE346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2DC902-7AC7-4191-AC2B-3D30ADACD4A5}" type="pres">
      <dgm:prSet presAssocID="{41C0E7A5-02E4-4CE0-95AD-BB16613A6AB1}" presName="parTrans" presStyleLbl="sibTrans2D1" presStyleIdx="6" presStyleCnt="9"/>
      <dgm:spPr/>
      <dgm:t>
        <a:bodyPr/>
        <a:lstStyle/>
        <a:p>
          <a:endParaRPr lang="it-IT"/>
        </a:p>
      </dgm:t>
    </dgm:pt>
    <dgm:pt modelId="{CDEFFFFF-2C85-4BBA-962F-38C5DA3906B3}" type="pres">
      <dgm:prSet presAssocID="{41C0E7A5-02E4-4CE0-95AD-BB16613A6AB1}" presName="connectorText" presStyleLbl="sibTrans2D1" presStyleIdx="6" presStyleCnt="9"/>
      <dgm:spPr/>
      <dgm:t>
        <a:bodyPr/>
        <a:lstStyle/>
        <a:p>
          <a:endParaRPr lang="it-IT"/>
        </a:p>
      </dgm:t>
    </dgm:pt>
    <dgm:pt modelId="{26E164FD-FEA4-4821-A244-D5E00BE2A9A8}" type="pres">
      <dgm:prSet presAssocID="{F4FEE9BC-4544-4C84-9022-B4CD4C4058D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A87E6B-3B41-4E4E-BD89-BD67466AA561}" type="pres">
      <dgm:prSet presAssocID="{34DEC22B-2E2F-4C48-B231-47402C44A269}" presName="parTrans" presStyleLbl="sibTrans2D1" presStyleIdx="7" presStyleCnt="9"/>
      <dgm:spPr/>
      <dgm:t>
        <a:bodyPr/>
        <a:lstStyle/>
        <a:p>
          <a:endParaRPr lang="it-IT"/>
        </a:p>
      </dgm:t>
    </dgm:pt>
    <dgm:pt modelId="{DA8D6E53-340B-4881-9E2D-E9631408D863}" type="pres">
      <dgm:prSet presAssocID="{34DEC22B-2E2F-4C48-B231-47402C44A269}" presName="connectorText" presStyleLbl="sibTrans2D1" presStyleIdx="7" presStyleCnt="9"/>
      <dgm:spPr/>
      <dgm:t>
        <a:bodyPr/>
        <a:lstStyle/>
        <a:p>
          <a:endParaRPr lang="it-IT"/>
        </a:p>
      </dgm:t>
    </dgm:pt>
    <dgm:pt modelId="{921DB5DA-42FF-49B9-84C4-317C9F27BB46}" type="pres">
      <dgm:prSet presAssocID="{296B0FE0-409F-46CF-8A8D-994C1A8857E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C7C62A-EC0B-4FD5-8F4C-DF13405823BF}" type="pres">
      <dgm:prSet presAssocID="{35F9A5A4-4024-437C-B979-F7408BA75F73}" presName="parTrans" presStyleLbl="sibTrans2D1" presStyleIdx="8" presStyleCnt="9"/>
      <dgm:spPr/>
      <dgm:t>
        <a:bodyPr/>
        <a:lstStyle/>
        <a:p>
          <a:endParaRPr lang="it-IT"/>
        </a:p>
      </dgm:t>
    </dgm:pt>
    <dgm:pt modelId="{10FF3848-DFD6-45E1-8288-70507CE0ACF8}" type="pres">
      <dgm:prSet presAssocID="{35F9A5A4-4024-437C-B979-F7408BA75F73}" presName="connectorText" presStyleLbl="sibTrans2D1" presStyleIdx="8" presStyleCnt="9"/>
      <dgm:spPr/>
      <dgm:t>
        <a:bodyPr/>
        <a:lstStyle/>
        <a:p>
          <a:endParaRPr lang="it-IT"/>
        </a:p>
      </dgm:t>
    </dgm:pt>
    <dgm:pt modelId="{3AE89069-DC5F-458D-A072-6CA8AA68253B}" type="pres">
      <dgm:prSet presAssocID="{44758CFE-B41E-4B47-97FC-E3A75C377C7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BEEB9B-F2AC-43C1-BD1A-B940BE938A37}" type="presOf" srcId="{44758CFE-B41E-4B47-97FC-E3A75C377C78}" destId="{3AE89069-DC5F-458D-A072-6CA8AA68253B}" srcOrd="0" destOrd="0" presId="urn:microsoft.com/office/officeart/2005/8/layout/radial5"/>
    <dgm:cxn modelId="{B2D97BD7-19D8-423B-A02E-ADCA04E703EB}" srcId="{B038C0FA-A404-4AA1-8DBA-688F38774E54}" destId="{44758CFE-B41E-4B47-97FC-E3A75C377C78}" srcOrd="8" destOrd="0" parTransId="{35F9A5A4-4024-437C-B979-F7408BA75F73}" sibTransId="{4B6BC1D9-E506-4B4F-992D-DF31F56F2272}"/>
    <dgm:cxn modelId="{89AAFB01-A321-4A3D-8434-0E8D2B227F59}" type="presOf" srcId="{24915C61-1009-484F-8E0F-5EDED087BC85}" destId="{C1114D09-B33B-458C-AF40-B3DDF1EF996B}" srcOrd="0" destOrd="0" presId="urn:microsoft.com/office/officeart/2005/8/layout/radial5"/>
    <dgm:cxn modelId="{C7A60525-748D-4813-9649-F90307583E59}" srcId="{B038C0FA-A404-4AA1-8DBA-688F38774E54}" destId="{296B0FE0-409F-46CF-8A8D-994C1A8857ED}" srcOrd="7" destOrd="0" parTransId="{34DEC22B-2E2F-4C48-B231-47402C44A269}" sibTransId="{17B9E502-F91F-4942-B50A-9B8D97A08A17}"/>
    <dgm:cxn modelId="{E3C83D16-423D-4649-8A87-096952EDF42E}" srcId="{B038C0FA-A404-4AA1-8DBA-688F38774E54}" destId="{0889473C-55FA-457A-82E9-70CF15FFE955}" srcOrd="0" destOrd="0" parTransId="{88BA69CA-F789-4875-8E57-132DA39E0D03}" sibTransId="{0C93A069-B589-4F12-8E13-7CBA4471104E}"/>
    <dgm:cxn modelId="{0A162911-4EFF-48B8-B57A-C479CD23BA7A}" type="presOf" srcId="{F4FEE9BC-4544-4C84-9022-B4CD4C4058DD}" destId="{26E164FD-FEA4-4821-A244-D5E00BE2A9A8}" srcOrd="0" destOrd="0" presId="urn:microsoft.com/office/officeart/2005/8/layout/radial5"/>
    <dgm:cxn modelId="{3DB00F85-B123-453F-B7CE-ECEC30B49DBD}" type="presOf" srcId="{EA79F9DA-EB9D-4DAE-9B21-36391368AE7B}" destId="{B0DAA967-716B-43D9-A593-48C848235EC3}" srcOrd="1" destOrd="0" presId="urn:microsoft.com/office/officeart/2005/8/layout/radial5"/>
    <dgm:cxn modelId="{8ACE18A1-24F5-4087-A33A-B0ED1146197B}" type="presOf" srcId="{34DEC22B-2E2F-4C48-B231-47402C44A269}" destId="{DA8D6E53-340B-4881-9E2D-E9631408D863}" srcOrd="1" destOrd="0" presId="urn:microsoft.com/office/officeart/2005/8/layout/radial5"/>
    <dgm:cxn modelId="{42FA81BB-50B2-4B15-A462-8A81D8DF4BB4}" type="presOf" srcId="{B038C0FA-A404-4AA1-8DBA-688F38774E54}" destId="{08AA4AE6-6345-4650-8513-045A4CAEE772}" srcOrd="0" destOrd="0" presId="urn:microsoft.com/office/officeart/2005/8/layout/radial5"/>
    <dgm:cxn modelId="{FF6A9939-5971-4402-B9A7-52F501B190C2}" type="presOf" srcId="{88BA69CA-F789-4875-8E57-132DA39E0D03}" destId="{80CC55BC-7375-49B1-81C6-E36973A89222}" srcOrd="0" destOrd="0" presId="urn:microsoft.com/office/officeart/2005/8/layout/radial5"/>
    <dgm:cxn modelId="{5CB3BDDA-6920-4D1D-AD52-D098DCDCF7E9}" type="presOf" srcId="{E2C23334-8078-4E6C-ADA0-6E552BB728D8}" destId="{0435A4F6-AD0F-485D-AC0E-C019D3D3F883}" srcOrd="0" destOrd="0" presId="urn:microsoft.com/office/officeart/2005/8/layout/radial5"/>
    <dgm:cxn modelId="{D36D359D-D053-48C3-8567-26889D0264EF}" srcId="{B038C0FA-A404-4AA1-8DBA-688F38774E54}" destId="{6CD6666C-F5D9-4C9B-9F73-36D43BE34631}" srcOrd="5" destOrd="0" parTransId="{24915C61-1009-484F-8E0F-5EDED087BC85}" sibTransId="{ACDC513F-E9FB-4E22-B8A7-5FE585FDA1EC}"/>
    <dgm:cxn modelId="{108C1456-E674-4B26-A7F2-90F5FFF6AA12}" type="presOf" srcId="{41C0E7A5-02E4-4CE0-95AD-BB16613A6AB1}" destId="{CDEFFFFF-2C85-4BBA-962F-38C5DA3906B3}" srcOrd="1" destOrd="0" presId="urn:microsoft.com/office/officeart/2005/8/layout/radial5"/>
    <dgm:cxn modelId="{CBC3F1EA-BEB0-4191-B287-26BA892DB68E}" srcId="{B038C0FA-A404-4AA1-8DBA-688F38774E54}" destId="{FC7CD175-E869-47E6-B625-E269F65325CD}" srcOrd="4" destOrd="0" parTransId="{DA131B13-D6ED-4B5E-959B-91166ECE30BB}" sibTransId="{62D8EB9D-DE48-4820-8257-E03AC3121FED}"/>
    <dgm:cxn modelId="{DEF4CAAA-E1B7-4083-A92E-75748A87D8A8}" type="presOf" srcId="{E2C23334-8078-4E6C-ADA0-6E552BB728D8}" destId="{5506993A-77FE-44E1-91A7-21CC4D0D168C}" srcOrd="1" destOrd="0" presId="urn:microsoft.com/office/officeart/2005/8/layout/radial5"/>
    <dgm:cxn modelId="{563F542B-9DDB-43C3-A253-EC2ED7C52D22}" type="presOf" srcId="{DA131B13-D6ED-4B5E-959B-91166ECE30BB}" destId="{F6FE0525-7232-4076-A0A9-F2F034C3E46D}" srcOrd="1" destOrd="0" presId="urn:microsoft.com/office/officeart/2005/8/layout/radial5"/>
    <dgm:cxn modelId="{AC4B3F71-7510-4558-B330-B8D878F20CA2}" type="presOf" srcId="{FFF7DE3A-9A13-46B1-9DB2-10C67A99952E}" destId="{4FB4E68A-A282-4109-A737-D45D23F3B5C6}" srcOrd="0" destOrd="0" presId="urn:microsoft.com/office/officeart/2005/8/layout/radial5"/>
    <dgm:cxn modelId="{5CF0304B-BAFA-4395-B393-1A60814AEB1A}" srcId="{B038C0FA-A404-4AA1-8DBA-688F38774E54}" destId="{F4FEE9BC-4544-4C84-9022-B4CD4C4058DD}" srcOrd="6" destOrd="0" parTransId="{41C0E7A5-02E4-4CE0-95AD-BB16613A6AB1}" sibTransId="{B7179922-88A9-4F15-AFDF-FB35ABE0A431}"/>
    <dgm:cxn modelId="{DB219D04-359A-4E59-8302-4DF7EC7E8556}" type="presOf" srcId="{0889473C-55FA-457A-82E9-70CF15FFE955}" destId="{5A596422-5E36-4B16-B618-F530A69F4400}" srcOrd="0" destOrd="0" presId="urn:microsoft.com/office/officeart/2005/8/layout/radial5"/>
    <dgm:cxn modelId="{3B02C087-6B25-4AE9-881D-D39CEF00ED60}" type="presOf" srcId="{35F9A5A4-4024-437C-B979-F7408BA75F73}" destId="{10FF3848-DFD6-45E1-8288-70507CE0ACF8}" srcOrd="1" destOrd="0" presId="urn:microsoft.com/office/officeart/2005/8/layout/radial5"/>
    <dgm:cxn modelId="{1742ADE0-C562-462F-B4DC-9DC472E4D9CC}" type="presOf" srcId="{CBE341ED-FDF2-414A-AA73-8CAE4409E2BE}" destId="{3BB958AE-F632-4FEE-B42A-7CC9A23E0EE6}" srcOrd="0" destOrd="0" presId="urn:microsoft.com/office/officeart/2005/8/layout/radial5"/>
    <dgm:cxn modelId="{D78AB29F-CDDC-4EC9-9ED0-CE0B2E05506D}" srcId="{FFF7DE3A-9A13-46B1-9DB2-10C67A99952E}" destId="{B038C0FA-A404-4AA1-8DBA-688F38774E54}" srcOrd="0" destOrd="0" parTransId="{E196C464-267C-4CFC-9493-C0DAB6B79337}" sibTransId="{F4120A91-D42D-4883-9EB7-1ECE75AC0DDE}"/>
    <dgm:cxn modelId="{0040BF99-8029-464C-82C1-341C41AB0711}" type="presOf" srcId="{796A2173-19F8-4C07-B0D8-CDF9051AE44E}" destId="{0E7DC722-77E7-4226-A1D5-B5E317433AD5}" srcOrd="0" destOrd="0" presId="urn:microsoft.com/office/officeart/2005/8/layout/radial5"/>
    <dgm:cxn modelId="{147D6FC0-B9B7-4C44-A4EE-E9A0C2AF9B82}" type="presOf" srcId="{EA79F9DA-EB9D-4DAE-9B21-36391368AE7B}" destId="{F330B102-51EF-482E-8D32-B56B010C4F99}" srcOrd="0" destOrd="0" presId="urn:microsoft.com/office/officeart/2005/8/layout/radial5"/>
    <dgm:cxn modelId="{82CD14FF-08E6-4F31-826F-8965B5CA8605}" type="presOf" srcId="{34DEC22B-2E2F-4C48-B231-47402C44A269}" destId="{C9A87E6B-3B41-4E4E-BD89-BD67466AA561}" srcOrd="0" destOrd="0" presId="urn:microsoft.com/office/officeart/2005/8/layout/radial5"/>
    <dgm:cxn modelId="{BA035EFF-8253-4579-9438-B92F6F16D016}" type="presOf" srcId="{296B0FE0-409F-46CF-8A8D-994C1A8857ED}" destId="{921DB5DA-42FF-49B9-84C4-317C9F27BB46}" srcOrd="0" destOrd="0" presId="urn:microsoft.com/office/officeart/2005/8/layout/radial5"/>
    <dgm:cxn modelId="{8786C5AA-0DC0-4147-9E9C-962E7448E0F8}" type="presOf" srcId="{3B9E833A-55A0-4FB2-8963-C55210A6A3C6}" destId="{DB78381E-0B02-4607-95CB-07252681A931}" srcOrd="0" destOrd="0" presId="urn:microsoft.com/office/officeart/2005/8/layout/radial5"/>
    <dgm:cxn modelId="{BA755A5B-6521-4967-9762-2E5ED5CCC19D}" type="presOf" srcId="{DA131B13-D6ED-4B5E-959B-91166ECE30BB}" destId="{7595216E-427F-41A7-BC4F-93E1D0073675}" srcOrd="0" destOrd="0" presId="urn:microsoft.com/office/officeart/2005/8/layout/radial5"/>
    <dgm:cxn modelId="{DE5447C6-213E-45C1-9499-3EFBA7D07F6F}" type="presOf" srcId="{6CD6666C-F5D9-4C9B-9F73-36D43BE34631}" destId="{083C18F7-9C51-4BB1-A71E-F53522239ED2}" srcOrd="0" destOrd="0" presId="urn:microsoft.com/office/officeart/2005/8/layout/radial5"/>
    <dgm:cxn modelId="{F04C62DB-8AF9-48A5-8686-147D8EE3AEF5}" type="presOf" srcId="{88BA69CA-F789-4875-8E57-132DA39E0D03}" destId="{A37D9453-1D86-453F-83CA-6BFBFEB23DBA}" srcOrd="1" destOrd="0" presId="urn:microsoft.com/office/officeart/2005/8/layout/radial5"/>
    <dgm:cxn modelId="{3B10B014-E6FD-4E7D-8353-6FFDF0DCCEFC}" srcId="{B038C0FA-A404-4AA1-8DBA-688F38774E54}" destId="{CBE341ED-FDF2-414A-AA73-8CAE4409E2BE}" srcOrd="2" destOrd="0" parTransId="{E2C23334-8078-4E6C-ADA0-6E552BB728D8}" sibTransId="{D95C04E9-FDC7-44F1-BE56-163949D1B45E}"/>
    <dgm:cxn modelId="{46319A11-CD7E-464D-9BA4-7A4D17BC1A6F}" type="presOf" srcId="{41C0E7A5-02E4-4CE0-95AD-BB16613A6AB1}" destId="{C22DC902-7AC7-4191-AC2B-3D30ADACD4A5}" srcOrd="0" destOrd="0" presId="urn:microsoft.com/office/officeart/2005/8/layout/radial5"/>
    <dgm:cxn modelId="{CC8CCBE9-1A25-4D2A-A8FD-10FB1F93E1FA}" type="presOf" srcId="{24915C61-1009-484F-8E0F-5EDED087BC85}" destId="{F831D2B3-CA69-47DA-AF59-242D135E98AD}" srcOrd="1" destOrd="0" presId="urn:microsoft.com/office/officeart/2005/8/layout/radial5"/>
    <dgm:cxn modelId="{7CD6107E-B315-4491-9BDA-36621EC32AD7}" srcId="{B038C0FA-A404-4AA1-8DBA-688F38774E54}" destId="{C48CEC4E-A1F9-4D66-BB57-9A0418274615}" srcOrd="3" destOrd="0" parTransId="{EA79F9DA-EB9D-4DAE-9B21-36391368AE7B}" sibTransId="{2547CB99-C471-40A0-8DE7-E71339870DA5}"/>
    <dgm:cxn modelId="{285A8FC1-1D7B-4077-8C0C-5AE432D17716}" type="presOf" srcId="{3B9E833A-55A0-4FB2-8963-C55210A6A3C6}" destId="{F37D7972-F897-43BF-BD2C-1D1508C475BD}" srcOrd="1" destOrd="0" presId="urn:microsoft.com/office/officeart/2005/8/layout/radial5"/>
    <dgm:cxn modelId="{87C3E6D6-3E0A-4289-AED6-94537C941569}" type="presOf" srcId="{35F9A5A4-4024-437C-B979-F7408BA75F73}" destId="{7DC7C62A-EC0B-4FD5-8F4C-DF13405823BF}" srcOrd="0" destOrd="0" presId="urn:microsoft.com/office/officeart/2005/8/layout/radial5"/>
    <dgm:cxn modelId="{5BBBDE0B-CF46-4F95-8A46-431F76412637}" type="presOf" srcId="{C48CEC4E-A1F9-4D66-BB57-9A0418274615}" destId="{E7695309-7C09-40C1-A967-ACA0DDE49349}" srcOrd="0" destOrd="0" presId="urn:microsoft.com/office/officeart/2005/8/layout/radial5"/>
    <dgm:cxn modelId="{860E3B04-C1D6-4605-86A2-C8CC0DA17781}" srcId="{B038C0FA-A404-4AA1-8DBA-688F38774E54}" destId="{796A2173-19F8-4C07-B0D8-CDF9051AE44E}" srcOrd="1" destOrd="0" parTransId="{3B9E833A-55A0-4FB2-8963-C55210A6A3C6}" sibTransId="{CCF88FC0-4C4A-4379-99A8-E4FC9ED3B499}"/>
    <dgm:cxn modelId="{9470F53F-062B-49A1-977D-FFB740D82773}" type="presOf" srcId="{FC7CD175-E869-47E6-B625-E269F65325CD}" destId="{3F3322E5-92C8-4235-8255-160E384F6842}" srcOrd="0" destOrd="0" presId="urn:microsoft.com/office/officeart/2005/8/layout/radial5"/>
    <dgm:cxn modelId="{717B4397-E4C4-4925-9C8D-300D1D3DFE20}" type="presParOf" srcId="{4FB4E68A-A282-4109-A737-D45D23F3B5C6}" destId="{08AA4AE6-6345-4650-8513-045A4CAEE772}" srcOrd="0" destOrd="0" presId="urn:microsoft.com/office/officeart/2005/8/layout/radial5"/>
    <dgm:cxn modelId="{6C8D56F0-91AE-4B19-9A11-0FA688B343B1}" type="presParOf" srcId="{4FB4E68A-A282-4109-A737-D45D23F3B5C6}" destId="{80CC55BC-7375-49B1-81C6-E36973A89222}" srcOrd="1" destOrd="0" presId="urn:microsoft.com/office/officeart/2005/8/layout/radial5"/>
    <dgm:cxn modelId="{A04FDCAD-E607-4D98-87D5-FC234E9D03A2}" type="presParOf" srcId="{80CC55BC-7375-49B1-81C6-E36973A89222}" destId="{A37D9453-1D86-453F-83CA-6BFBFEB23DBA}" srcOrd="0" destOrd="0" presId="urn:microsoft.com/office/officeart/2005/8/layout/radial5"/>
    <dgm:cxn modelId="{FE5E55D1-796D-4C34-A154-F1E453602FBC}" type="presParOf" srcId="{4FB4E68A-A282-4109-A737-D45D23F3B5C6}" destId="{5A596422-5E36-4B16-B618-F530A69F4400}" srcOrd="2" destOrd="0" presId="urn:microsoft.com/office/officeart/2005/8/layout/radial5"/>
    <dgm:cxn modelId="{AD1C39AC-7C57-4ECF-A15E-9E5AD3B9B0F0}" type="presParOf" srcId="{4FB4E68A-A282-4109-A737-D45D23F3B5C6}" destId="{DB78381E-0B02-4607-95CB-07252681A931}" srcOrd="3" destOrd="0" presId="urn:microsoft.com/office/officeart/2005/8/layout/radial5"/>
    <dgm:cxn modelId="{D12A0C8D-8538-4C36-9437-DF3496F4CA95}" type="presParOf" srcId="{DB78381E-0B02-4607-95CB-07252681A931}" destId="{F37D7972-F897-43BF-BD2C-1D1508C475BD}" srcOrd="0" destOrd="0" presId="urn:microsoft.com/office/officeart/2005/8/layout/radial5"/>
    <dgm:cxn modelId="{AF1CB41E-B7C8-49AA-83E4-1BCCEB1ABF96}" type="presParOf" srcId="{4FB4E68A-A282-4109-A737-D45D23F3B5C6}" destId="{0E7DC722-77E7-4226-A1D5-B5E317433AD5}" srcOrd="4" destOrd="0" presId="urn:microsoft.com/office/officeart/2005/8/layout/radial5"/>
    <dgm:cxn modelId="{EBF7AD89-B070-49DA-805E-81D1EB9A8527}" type="presParOf" srcId="{4FB4E68A-A282-4109-A737-D45D23F3B5C6}" destId="{0435A4F6-AD0F-485D-AC0E-C019D3D3F883}" srcOrd="5" destOrd="0" presId="urn:microsoft.com/office/officeart/2005/8/layout/radial5"/>
    <dgm:cxn modelId="{A5F83E59-7CB6-4A71-B8B4-B0DCE7DF36CC}" type="presParOf" srcId="{0435A4F6-AD0F-485D-AC0E-C019D3D3F883}" destId="{5506993A-77FE-44E1-91A7-21CC4D0D168C}" srcOrd="0" destOrd="0" presId="urn:microsoft.com/office/officeart/2005/8/layout/radial5"/>
    <dgm:cxn modelId="{941FDA3D-5FF4-45E2-8732-0DCDD7AE2A8C}" type="presParOf" srcId="{4FB4E68A-A282-4109-A737-D45D23F3B5C6}" destId="{3BB958AE-F632-4FEE-B42A-7CC9A23E0EE6}" srcOrd="6" destOrd="0" presId="urn:microsoft.com/office/officeart/2005/8/layout/radial5"/>
    <dgm:cxn modelId="{2BFB3C42-9BAD-457F-BF9B-0E6983BD064B}" type="presParOf" srcId="{4FB4E68A-A282-4109-A737-D45D23F3B5C6}" destId="{F330B102-51EF-482E-8D32-B56B010C4F99}" srcOrd="7" destOrd="0" presId="urn:microsoft.com/office/officeart/2005/8/layout/radial5"/>
    <dgm:cxn modelId="{50B883F7-4837-4B17-AB61-378FA00E3DA6}" type="presParOf" srcId="{F330B102-51EF-482E-8D32-B56B010C4F99}" destId="{B0DAA967-716B-43D9-A593-48C848235EC3}" srcOrd="0" destOrd="0" presId="urn:microsoft.com/office/officeart/2005/8/layout/radial5"/>
    <dgm:cxn modelId="{E11D23BF-10C8-438E-A77B-4E74C5F06DD0}" type="presParOf" srcId="{4FB4E68A-A282-4109-A737-D45D23F3B5C6}" destId="{E7695309-7C09-40C1-A967-ACA0DDE49349}" srcOrd="8" destOrd="0" presId="urn:microsoft.com/office/officeart/2005/8/layout/radial5"/>
    <dgm:cxn modelId="{FACA2170-4E30-4460-9EB1-167C0DFD7C45}" type="presParOf" srcId="{4FB4E68A-A282-4109-A737-D45D23F3B5C6}" destId="{7595216E-427F-41A7-BC4F-93E1D0073675}" srcOrd="9" destOrd="0" presId="urn:microsoft.com/office/officeart/2005/8/layout/radial5"/>
    <dgm:cxn modelId="{1586EF64-A52E-4076-B5B5-EF01644C2332}" type="presParOf" srcId="{7595216E-427F-41A7-BC4F-93E1D0073675}" destId="{F6FE0525-7232-4076-A0A9-F2F034C3E46D}" srcOrd="0" destOrd="0" presId="urn:microsoft.com/office/officeart/2005/8/layout/radial5"/>
    <dgm:cxn modelId="{6F2427CC-E9AD-409A-B4C8-8355AC5C1D48}" type="presParOf" srcId="{4FB4E68A-A282-4109-A737-D45D23F3B5C6}" destId="{3F3322E5-92C8-4235-8255-160E384F6842}" srcOrd="10" destOrd="0" presId="urn:microsoft.com/office/officeart/2005/8/layout/radial5"/>
    <dgm:cxn modelId="{30D404DF-7599-45BB-AFAC-617BCC2BDE21}" type="presParOf" srcId="{4FB4E68A-A282-4109-A737-D45D23F3B5C6}" destId="{C1114D09-B33B-458C-AF40-B3DDF1EF996B}" srcOrd="11" destOrd="0" presId="urn:microsoft.com/office/officeart/2005/8/layout/radial5"/>
    <dgm:cxn modelId="{F6F0213F-380D-48C6-8618-34BD855E56F9}" type="presParOf" srcId="{C1114D09-B33B-458C-AF40-B3DDF1EF996B}" destId="{F831D2B3-CA69-47DA-AF59-242D135E98AD}" srcOrd="0" destOrd="0" presId="urn:microsoft.com/office/officeart/2005/8/layout/radial5"/>
    <dgm:cxn modelId="{EC6E1C2A-A4F2-4353-929C-A0717BA71628}" type="presParOf" srcId="{4FB4E68A-A282-4109-A737-D45D23F3B5C6}" destId="{083C18F7-9C51-4BB1-A71E-F53522239ED2}" srcOrd="12" destOrd="0" presId="urn:microsoft.com/office/officeart/2005/8/layout/radial5"/>
    <dgm:cxn modelId="{C80E9A21-633E-422A-9023-476765ECD421}" type="presParOf" srcId="{4FB4E68A-A282-4109-A737-D45D23F3B5C6}" destId="{C22DC902-7AC7-4191-AC2B-3D30ADACD4A5}" srcOrd="13" destOrd="0" presId="urn:microsoft.com/office/officeart/2005/8/layout/radial5"/>
    <dgm:cxn modelId="{5536008D-F386-48CC-B078-41E69E115942}" type="presParOf" srcId="{C22DC902-7AC7-4191-AC2B-3D30ADACD4A5}" destId="{CDEFFFFF-2C85-4BBA-962F-38C5DA3906B3}" srcOrd="0" destOrd="0" presId="urn:microsoft.com/office/officeart/2005/8/layout/radial5"/>
    <dgm:cxn modelId="{D2BCB737-CE05-46BB-84BB-81A1FC5A047D}" type="presParOf" srcId="{4FB4E68A-A282-4109-A737-D45D23F3B5C6}" destId="{26E164FD-FEA4-4821-A244-D5E00BE2A9A8}" srcOrd="14" destOrd="0" presId="urn:microsoft.com/office/officeart/2005/8/layout/radial5"/>
    <dgm:cxn modelId="{7F3537FC-0A5D-4DC9-B5B8-0D4FC3D56723}" type="presParOf" srcId="{4FB4E68A-A282-4109-A737-D45D23F3B5C6}" destId="{C9A87E6B-3B41-4E4E-BD89-BD67466AA561}" srcOrd="15" destOrd="0" presId="urn:microsoft.com/office/officeart/2005/8/layout/radial5"/>
    <dgm:cxn modelId="{5BBD40D7-2F2D-4719-942E-0E8E377CF3C7}" type="presParOf" srcId="{C9A87E6B-3B41-4E4E-BD89-BD67466AA561}" destId="{DA8D6E53-340B-4881-9E2D-E9631408D863}" srcOrd="0" destOrd="0" presId="urn:microsoft.com/office/officeart/2005/8/layout/radial5"/>
    <dgm:cxn modelId="{E62F0B6B-4303-4C88-AB73-7C0F9EA92516}" type="presParOf" srcId="{4FB4E68A-A282-4109-A737-D45D23F3B5C6}" destId="{921DB5DA-42FF-49B9-84C4-317C9F27BB46}" srcOrd="16" destOrd="0" presId="urn:microsoft.com/office/officeart/2005/8/layout/radial5"/>
    <dgm:cxn modelId="{86DC07A6-8148-4C88-ABB3-6CBFA71B3911}" type="presParOf" srcId="{4FB4E68A-A282-4109-A737-D45D23F3B5C6}" destId="{7DC7C62A-EC0B-4FD5-8F4C-DF13405823BF}" srcOrd="17" destOrd="0" presId="urn:microsoft.com/office/officeart/2005/8/layout/radial5"/>
    <dgm:cxn modelId="{EBFCC62C-7A5B-4BF3-8542-C949DDDE3529}" type="presParOf" srcId="{7DC7C62A-EC0B-4FD5-8F4C-DF13405823BF}" destId="{10FF3848-DFD6-45E1-8288-70507CE0ACF8}" srcOrd="0" destOrd="0" presId="urn:microsoft.com/office/officeart/2005/8/layout/radial5"/>
    <dgm:cxn modelId="{46FAC98A-D6CF-4A86-AF21-C03C45CEA701}" type="presParOf" srcId="{4FB4E68A-A282-4109-A737-D45D23F3B5C6}" destId="{3AE89069-DC5F-458D-A072-6CA8AA68253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7DE3A-9A13-46B1-9DB2-10C67A99952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038C0FA-A404-4AA1-8DBA-688F38774E54}">
      <dgm:prSet phldrT="[Testo]"/>
      <dgm:spPr>
        <a:solidFill>
          <a:srgbClr val="002060"/>
        </a:solidFill>
      </dgm:spPr>
      <dgm:t>
        <a:bodyPr/>
        <a:lstStyle/>
        <a:p>
          <a:r>
            <a:rPr lang="it-IT" b="1" dirty="0" smtClean="0"/>
            <a:t>Competenza: </a:t>
          </a:r>
        </a:p>
        <a:p>
          <a:r>
            <a:rPr lang="it-IT" b="1" dirty="0" smtClean="0"/>
            <a:t>Titolo..</a:t>
          </a:r>
        </a:p>
        <a:p>
          <a:r>
            <a:rPr lang="it-IT" b="1" dirty="0" smtClean="0"/>
            <a:t>Risultato atteso..</a:t>
          </a:r>
        </a:p>
        <a:p>
          <a:r>
            <a:rPr lang="it-IT" b="1" dirty="0" smtClean="0"/>
            <a:t>Conoscenze..</a:t>
          </a:r>
        </a:p>
        <a:p>
          <a:r>
            <a:rPr lang="it-IT" b="1" dirty="0" smtClean="0"/>
            <a:t>Abilità..</a:t>
          </a:r>
          <a:endParaRPr lang="it-IT" b="1" dirty="0"/>
        </a:p>
      </dgm:t>
    </dgm:pt>
    <dgm:pt modelId="{E196C464-267C-4CFC-9493-C0DAB6B79337}" type="parTrans" cxnId="{D78AB29F-CDDC-4EC9-9ED0-CE0B2E05506D}">
      <dgm:prSet/>
      <dgm:spPr/>
      <dgm:t>
        <a:bodyPr/>
        <a:lstStyle/>
        <a:p>
          <a:endParaRPr lang="it-IT" b="1"/>
        </a:p>
      </dgm:t>
    </dgm:pt>
    <dgm:pt modelId="{F4120A91-D42D-4883-9EB7-1ECE75AC0DDE}" type="sibTrans" cxnId="{D78AB29F-CDDC-4EC9-9ED0-CE0B2E05506D}">
      <dgm:prSet/>
      <dgm:spPr/>
      <dgm:t>
        <a:bodyPr/>
        <a:lstStyle/>
        <a:p>
          <a:endParaRPr lang="it-IT" b="1"/>
        </a:p>
      </dgm:t>
    </dgm:pt>
    <dgm:pt modelId="{F4FEE9BC-4544-4C84-9022-B4CD4C4058DD}">
      <dgm:prSet phldrT="[Testo]"/>
      <dgm:spPr>
        <a:solidFill>
          <a:srgbClr val="7030A0"/>
        </a:solidFill>
      </dgm:spPr>
      <dgm:t>
        <a:bodyPr/>
        <a:lstStyle/>
        <a:p>
          <a:r>
            <a:rPr lang="it-IT" b="0" i="0" dirty="0" smtClean="0"/>
            <a:t>Laboratorio di servizi </a:t>
          </a:r>
          <a:r>
            <a:rPr lang="it-IT" b="0" i="0" dirty="0" err="1" smtClean="0"/>
            <a:t>enogastronomici-settore</a:t>
          </a:r>
          <a:r>
            <a:rPr lang="it-IT" b="0" i="0" dirty="0" smtClean="0"/>
            <a:t> cucina</a:t>
          </a:r>
          <a:endParaRPr lang="it-IT" b="1" dirty="0"/>
        </a:p>
      </dgm:t>
    </dgm:pt>
    <dgm:pt modelId="{41C0E7A5-02E4-4CE0-95AD-BB16613A6AB1}" type="parTrans" cxnId="{5CF0304B-BAFA-4395-B393-1A60814AEB1A}">
      <dgm:prSet/>
      <dgm:spPr/>
      <dgm:t>
        <a:bodyPr/>
        <a:lstStyle/>
        <a:p>
          <a:endParaRPr lang="it-IT" b="1"/>
        </a:p>
      </dgm:t>
    </dgm:pt>
    <dgm:pt modelId="{B7179922-88A9-4F15-AFDF-FB35ABE0A431}" type="sibTrans" cxnId="{5CF0304B-BAFA-4395-B393-1A60814AEB1A}">
      <dgm:prSet/>
      <dgm:spPr/>
      <dgm:t>
        <a:bodyPr/>
        <a:lstStyle/>
        <a:p>
          <a:endParaRPr lang="it-IT" b="1"/>
        </a:p>
      </dgm:t>
    </dgm:pt>
    <dgm:pt modelId="{296B0FE0-409F-46CF-8A8D-994C1A8857ED}">
      <dgm:prSet phldrT="[Testo]"/>
      <dgm:spPr>
        <a:solidFill>
          <a:srgbClr val="0070C0"/>
        </a:solidFill>
      </dgm:spPr>
      <dgm:t>
        <a:bodyPr/>
        <a:lstStyle/>
        <a:p>
          <a:r>
            <a:rPr lang="it-IT" b="1" i="0" dirty="0" smtClean="0"/>
            <a:t>Profilo Professionale:</a:t>
          </a:r>
        </a:p>
        <a:p>
          <a:r>
            <a:rPr lang="it-IT" b="1" i="0" dirty="0" smtClean="0"/>
            <a:t>Servizi per l’enogastronomia e l’ospitalità alberghiera</a:t>
          </a:r>
          <a:endParaRPr lang="it-IT" b="1" dirty="0"/>
        </a:p>
      </dgm:t>
    </dgm:pt>
    <dgm:pt modelId="{34DEC22B-2E2F-4C48-B231-47402C44A269}" type="parTrans" cxnId="{C7A60525-748D-4813-9649-F90307583E59}">
      <dgm:prSet/>
      <dgm:spPr/>
      <dgm:t>
        <a:bodyPr/>
        <a:lstStyle/>
        <a:p>
          <a:endParaRPr lang="it-IT" b="1"/>
        </a:p>
      </dgm:t>
    </dgm:pt>
    <dgm:pt modelId="{17B9E502-F91F-4942-B50A-9B8D97A08A17}" type="sibTrans" cxnId="{C7A60525-748D-4813-9649-F90307583E59}">
      <dgm:prSet/>
      <dgm:spPr/>
      <dgm:t>
        <a:bodyPr/>
        <a:lstStyle/>
        <a:p>
          <a:endParaRPr lang="it-IT" b="1"/>
        </a:p>
      </dgm:t>
    </dgm:pt>
    <dgm:pt modelId="{796A2173-19F8-4C07-B0D8-CDF9051AE44E}">
      <dgm:prSet/>
      <dgm:spPr>
        <a:solidFill>
          <a:srgbClr val="0070C0"/>
        </a:solidFill>
      </dgm:spPr>
      <dgm:t>
        <a:bodyPr/>
        <a:lstStyle/>
        <a:p>
          <a:r>
            <a:rPr lang="it-IT" b="1" dirty="0" smtClean="0"/>
            <a:t>Qualificazione di riferimento:</a:t>
          </a:r>
        </a:p>
        <a:p>
          <a:r>
            <a:rPr lang="it-IT" b="1" i="0" dirty="0" smtClean="0"/>
            <a:t>Addetto qualificato alla cucina (cuoco)</a:t>
          </a:r>
          <a:endParaRPr lang="it-IT" b="1" dirty="0"/>
        </a:p>
      </dgm:t>
    </dgm:pt>
    <dgm:pt modelId="{3B9E833A-55A0-4FB2-8963-C55210A6A3C6}" type="parTrans" cxnId="{860E3B04-C1D6-4605-86A2-C8CC0DA17781}">
      <dgm:prSet/>
      <dgm:spPr/>
      <dgm:t>
        <a:bodyPr/>
        <a:lstStyle/>
        <a:p>
          <a:endParaRPr lang="it-IT" b="1"/>
        </a:p>
      </dgm:t>
    </dgm:pt>
    <dgm:pt modelId="{CCF88FC0-4C4A-4379-99A8-E4FC9ED3B499}" type="sibTrans" cxnId="{860E3B04-C1D6-4605-86A2-C8CC0DA17781}">
      <dgm:prSet/>
      <dgm:spPr/>
      <dgm:t>
        <a:bodyPr/>
        <a:lstStyle/>
        <a:p>
          <a:endParaRPr lang="it-IT" b="1"/>
        </a:p>
      </dgm:t>
    </dgm:pt>
    <dgm:pt modelId="{CBE341ED-FDF2-414A-AA73-8CAE4409E2BE}">
      <dgm:prSet/>
      <dgm:spPr>
        <a:solidFill>
          <a:srgbClr val="0070C0"/>
        </a:solidFill>
      </dgm:spPr>
      <dgm:t>
        <a:bodyPr/>
        <a:lstStyle/>
        <a:p>
          <a:r>
            <a:rPr lang="it-IT" b="0" i="0" dirty="0" smtClean="0"/>
            <a:t>Preparare piatti della tradizione umbra</a:t>
          </a:r>
          <a:endParaRPr lang="it-IT" b="1" dirty="0"/>
        </a:p>
      </dgm:t>
    </dgm:pt>
    <dgm:pt modelId="{E2C23334-8078-4E6C-ADA0-6E552BB728D8}" type="parTrans" cxnId="{3B10B014-E6FD-4E7D-8353-6FFDF0DCCEFC}">
      <dgm:prSet/>
      <dgm:spPr/>
      <dgm:t>
        <a:bodyPr/>
        <a:lstStyle/>
        <a:p>
          <a:endParaRPr lang="it-IT" b="1"/>
        </a:p>
      </dgm:t>
    </dgm:pt>
    <dgm:pt modelId="{D95C04E9-FDC7-44F1-BE56-163949D1B45E}" type="sibTrans" cxnId="{3B10B014-E6FD-4E7D-8353-6FFDF0DCCEFC}">
      <dgm:prSet/>
      <dgm:spPr/>
      <dgm:t>
        <a:bodyPr/>
        <a:lstStyle/>
        <a:p>
          <a:endParaRPr lang="it-IT" b="1"/>
        </a:p>
      </dgm:t>
    </dgm:pt>
    <dgm:pt modelId="{C48CEC4E-A1F9-4D66-BB57-9A0418274615}">
      <dgm:prSet/>
      <dgm:spPr>
        <a:solidFill>
          <a:srgbClr val="00FF00"/>
        </a:solidFill>
      </dgm:spPr>
      <dgm:t>
        <a:bodyPr/>
        <a:lstStyle/>
        <a:p>
          <a:r>
            <a:rPr lang="it-IT" b="1" dirty="0" err="1" smtClean="0"/>
            <a:t>Valorzzato</a:t>
          </a:r>
          <a:r>
            <a:rPr lang="it-IT" b="1" dirty="0" smtClean="0"/>
            <a:t> dalla Scuola</a:t>
          </a:r>
          <a:endParaRPr lang="it-IT" b="1" dirty="0"/>
        </a:p>
      </dgm:t>
    </dgm:pt>
    <dgm:pt modelId="{EA79F9DA-EB9D-4DAE-9B21-36391368AE7B}" type="parTrans" cxnId="{7CD6107E-B315-4491-9BDA-36621EC32AD7}">
      <dgm:prSet/>
      <dgm:spPr/>
      <dgm:t>
        <a:bodyPr/>
        <a:lstStyle/>
        <a:p>
          <a:endParaRPr lang="it-IT" b="1"/>
        </a:p>
      </dgm:t>
    </dgm:pt>
    <dgm:pt modelId="{2547CB99-C471-40A0-8DE7-E71339870DA5}" type="sibTrans" cxnId="{7CD6107E-B315-4491-9BDA-36621EC32AD7}">
      <dgm:prSet/>
      <dgm:spPr/>
      <dgm:t>
        <a:bodyPr/>
        <a:lstStyle/>
        <a:p>
          <a:endParaRPr lang="it-IT" b="1"/>
        </a:p>
      </dgm:t>
    </dgm:pt>
    <dgm:pt modelId="{6CD6666C-F5D9-4C9B-9F73-36D43BE34631}">
      <dgm:prSet/>
      <dgm:spPr>
        <a:solidFill>
          <a:srgbClr val="00FF00"/>
        </a:solidFill>
      </dgm:spPr>
      <dgm:t>
        <a:bodyPr/>
        <a:lstStyle/>
        <a:p>
          <a:r>
            <a:rPr lang="it-IT" b="1" dirty="0" smtClean="0"/>
            <a:t>Referenziato EQF</a:t>
          </a:r>
          <a:endParaRPr lang="it-IT" b="1" dirty="0"/>
        </a:p>
      </dgm:t>
    </dgm:pt>
    <dgm:pt modelId="{24915C61-1009-484F-8E0F-5EDED087BC85}" type="parTrans" cxnId="{D36D359D-D053-48C3-8567-26889D0264EF}">
      <dgm:prSet/>
      <dgm:spPr/>
      <dgm:t>
        <a:bodyPr/>
        <a:lstStyle/>
        <a:p>
          <a:endParaRPr lang="it-IT" b="1"/>
        </a:p>
      </dgm:t>
    </dgm:pt>
    <dgm:pt modelId="{ACDC513F-E9FB-4E22-B8A7-5FE585FDA1EC}" type="sibTrans" cxnId="{D36D359D-D053-48C3-8567-26889D0264EF}">
      <dgm:prSet/>
      <dgm:spPr/>
      <dgm:t>
        <a:bodyPr/>
        <a:lstStyle/>
        <a:p>
          <a:endParaRPr lang="it-IT" b="1"/>
        </a:p>
      </dgm:t>
    </dgm:pt>
    <dgm:pt modelId="{FC7CD175-E869-47E6-B625-E269F65325CD}">
      <dgm:prSet/>
      <dgm:spPr>
        <a:solidFill>
          <a:srgbClr val="00FF00"/>
        </a:solidFill>
      </dgm:spPr>
      <dgm:t>
        <a:bodyPr/>
        <a:lstStyle/>
        <a:p>
          <a:r>
            <a:rPr lang="it-IT" b="1" dirty="0" smtClean="0"/>
            <a:t>In lingua inglese</a:t>
          </a:r>
          <a:endParaRPr lang="it-IT" b="1" dirty="0"/>
        </a:p>
      </dgm:t>
    </dgm:pt>
    <dgm:pt modelId="{DA131B13-D6ED-4B5E-959B-91166ECE30BB}" type="parTrans" cxnId="{CBC3F1EA-BEB0-4191-B287-26BA892DB68E}">
      <dgm:prSet/>
      <dgm:spPr/>
      <dgm:t>
        <a:bodyPr/>
        <a:lstStyle/>
        <a:p>
          <a:endParaRPr lang="it-IT" b="1"/>
        </a:p>
      </dgm:t>
    </dgm:pt>
    <dgm:pt modelId="{62D8EB9D-DE48-4820-8257-E03AC3121FED}" type="sibTrans" cxnId="{CBC3F1EA-BEB0-4191-B287-26BA892DB68E}">
      <dgm:prSet/>
      <dgm:spPr/>
      <dgm:t>
        <a:bodyPr/>
        <a:lstStyle/>
        <a:p>
          <a:endParaRPr lang="it-IT" b="1"/>
        </a:p>
      </dgm:t>
    </dgm:pt>
    <dgm:pt modelId="{7A3063AF-84CB-438B-B999-97F5FF19310B}">
      <dgm:prSet/>
      <dgm:spPr/>
      <dgm:t>
        <a:bodyPr/>
        <a:lstStyle/>
        <a:p>
          <a:r>
            <a:rPr lang="it-IT" b="1" i="0" dirty="0" smtClean="0"/>
            <a:t>Atlante del Lavoro e delle Qualificazioni</a:t>
          </a:r>
          <a:endParaRPr lang="it-IT" b="1" i="0" dirty="0"/>
        </a:p>
      </dgm:t>
    </dgm:pt>
    <dgm:pt modelId="{32FA97C9-6A8C-4CF2-B170-D50DB9645822}" type="parTrans" cxnId="{90F30728-4436-4549-9933-B00D1F2D494E}">
      <dgm:prSet/>
      <dgm:spPr/>
      <dgm:t>
        <a:bodyPr/>
        <a:lstStyle/>
        <a:p>
          <a:endParaRPr lang="it-IT"/>
        </a:p>
      </dgm:t>
    </dgm:pt>
    <dgm:pt modelId="{B1625BE9-6544-40DB-B038-FDDE98AC1F57}" type="sibTrans" cxnId="{90F30728-4436-4549-9933-B00D1F2D494E}">
      <dgm:prSet/>
      <dgm:spPr/>
      <dgm:t>
        <a:bodyPr/>
        <a:lstStyle/>
        <a:p>
          <a:endParaRPr lang="it-IT"/>
        </a:p>
      </dgm:t>
    </dgm:pt>
    <dgm:pt modelId="{4FB4E68A-A282-4109-A737-D45D23F3B5C6}" type="pres">
      <dgm:prSet presAssocID="{FFF7DE3A-9A13-46B1-9DB2-10C67A9995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AA4AE6-6345-4650-8513-045A4CAEE772}" type="pres">
      <dgm:prSet presAssocID="{B038C0FA-A404-4AA1-8DBA-688F38774E54}" presName="centerShape" presStyleLbl="node0" presStyleIdx="0" presStyleCnt="1" custScaleX="246703" custScaleY="245553"/>
      <dgm:spPr/>
      <dgm:t>
        <a:bodyPr/>
        <a:lstStyle/>
        <a:p>
          <a:endParaRPr lang="it-IT"/>
        </a:p>
      </dgm:t>
    </dgm:pt>
    <dgm:pt modelId="{1076FA80-19A4-48C8-A7F9-A4A30C4CC7BB}" type="pres">
      <dgm:prSet presAssocID="{32FA97C9-6A8C-4CF2-B170-D50DB9645822}" presName="parTrans" presStyleLbl="sibTrans2D1" presStyleIdx="0" presStyleCnt="8"/>
      <dgm:spPr/>
      <dgm:t>
        <a:bodyPr/>
        <a:lstStyle/>
        <a:p>
          <a:endParaRPr lang="it-IT"/>
        </a:p>
      </dgm:t>
    </dgm:pt>
    <dgm:pt modelId="{343F53DA-3067-4893-AC43-7BDA75B2C1AC}" type="pres">
      <dgm:prSet presAssocID="{32FA97C9-6A8C-4CF2-B170-D50DB9645822}" presName="connectorText" presStyleLbl="sibTrans2D1" presStyleIdx="0" presStyleCnt="8"/>
      <dgm:spPr/>
      <dgm:t>
        <a:bodyPr/>
        <a:lstStyle/>
        <a:p>
          <a:endParaRPr lang="it-IT"/>
        </a:p>
      </dgm:t>
    </dgm:pt>
    <dgm:pt modelId="{E7DA667E-8C5B-4E2C-AA2F-3845130AF2F6}" type="pres">
      <dgm:prSet presAssocID="{7A3063AF-84CB-438B-B999-97F5FF19310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78381E-0B02-4607-95CB-07252681A931}" type="pres">
      <dgm:prSet presAssocID="{3B9E833A-55A0-4FB2-8963-C55210A6A3C6}" presName="parTrans" presStyleLbl="sibTrans2D1" presStyleIdx="1" presStyleCnt="8"/>
      <dgm:spPr/>
      <dgm:t>
        <a:bodyPr/>
        <a:lstStyle/>
        <a:p>
          <a:endParaRPr lang="it-IT"/>
        </a:p>
      </dgm:t>
    </dgm:pt>
    <dgm:pt modelId="{F37D7972-F897-43BF-BD2C-1D1508C475BD}" type="pres">
      <dgm:prSet presAssocID="{3B9E833A-55A0-4FB2-8963-C55210A6A3C6}" presName="connectorText" presStyleLbl="sibTrans2D1" presStyleIdx="1" presStyleCnt="8"/>
      <dgm:spPr/>
      <dgm:t>
        <a:bodyPr/>
        <a:lstStyle/>
        <a:p>
          <a:endParaRPr lang="it-IT"/>
        </a:p>
      </dgm:t>
    </dgm:pt>
    <dgm:pt modelId="{0E7DC722-77E7-4226-A1D5-B5E317433AD5}" type="pres">
      <dgm:prSet presAssocID="{796A2173-19F8-4C07-B0D8-CDF9051AE44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35A4F6-AD0F-485D-AC0E-C019D3D3F883}" type="pres">
      <dgm:prSet presAssocID="{E2C23334-8078-4E6C-ADA0-6E552BB728D8}" presName="parTrans" presStyleLbl="sibTrans2D1" presStyleIdx="2" presStyleCnt="8"/>
      <dgm:spPr/>
      <dgm:t>
        <a:bodyPr/>
        <a:lstStyle/>
        <a:p>
          <a:endParaRPr lang="it-IT"/>
        </a:p>
      </dgm:t>
    </dgm:pt>
    <dgm:pt modelId="{5506993A-77FE-44E1-91A7-21CC4D0D168C}" type="pres">
      <dgm:prSet presAssocID="{E2C23334-8078-4E6C-ADA0-6E552BB728D8}" presName="connectorText" presStyleLbl="sibTrans2D1" presStyleIdx="2" presStyleCnt="8"/>
      <dgm:spPr/>
      <dgm:t>
        <a:bodyPr/>
        <a:lstStyle/>
        <a:p>
          <a:endParaRPr lang="it-IT"/>
        </a:p>
      </dgm:t>
    </dgm:pt>
    <dgm:pt modelId="{3BB958AE-F632-4FEE-B42A-7CC9A23E0EE6}" type="pres">
      <dgm:prSet presAssocID="{CBE341ED-FDF2-414A-AA73-8CAE4409E2B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30B102-51EF-482E-8D32-B56B010C4F99}" type="pres">
      <dgm:prSet presAssocID="{EA79F9DA-EB9D-4DAE-9B21-36391368AE7B}" presName="parTrans" presStyleLbl="sibTrans2D1" presStyleIdx="3" presStyleCnt="8"/>
      <dgm:spPr/>
      <dgm:t>
        <a:bodyPr/>
        <a:lstStyle/>
        <a:p>
          <a:endParaRPr lang="it-IT"/>
        </a:p>
      </dgm:t>
    </dgm:pt>
    <dgm:pt modelId="{B0DAA967-716B-43D9-A593-48C848235EC3}" type="pres">
      <dgm:prSet presAssocID="{EA79F9DA-EB9D-4DAE-9B21-36391368AE7B}" presName="connectorText" presStyleLbl="sibTrans2D1" presStyleIdx="3" presStyleCnt="8"/>
      <dgm:spPr/>
      <dgm:t>
        <a:bodyPr/>
        <a:lstStyle/>
        <a:p>
          <a:endParaRPr lang="it-IT"/>
        </a:p>
      </dgm:t>
    </dgm:pt>
    <dgm:pt modelId="{E7695309-7C09-40C1-A967-ACA0DDE49349}" type="pres">
      <dgm:prSet presAssocID="{C48CEC4E-A1F9-4D66-BB57-9A041827461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95216E-427F-41A7-BC4F-93E1D0073675}" type="pres">
      <dgm:prSet presAssocID="{DA131B13-D6ED-4B5E-959B-91166ECE30BB}" presName="parTrans" presStyleLbl="sibTrans2D1" presStyleIdx="4" presStyleCnt="8"/>
      <dgm:spPr/>
      <dgm:t>
        <a:bodyPr/>
        <a:lstStyle/>
        <a:p>
          <a:endParaRPr lang="it-IT"/>
        </a:p>
      </dgm:t>
    </dgm:pt>
    <dgm:pt modelId="{F6FE0525-7232-4076-A0A9-F2F034C3E46D}" type="pres">
      <dgm:prSet presAssocID="{DA131B13-D6ED-4B5E-959B-91166ECE30BB}" presName="connectorText" presStyleLbl="sibTrans2D1" presStyleIdx="4" presStyleCnt="8"/>
      <dgm:spPr/>
      <dgm:t>
        <a:bodyPr/>
        <a:lstStyle/>
        <a:p>
          <a:endParaRPr lang="it-IT"/>
        </a:p>
      </dgm:t>
    </dgm:pt>
    <dgm:pt modelId="{3F3322E5-92C8-4235-8255-160E384F6842}" type="pres">
      <dgm:prSet presAssocID="{FC7CD175-E869-47E6-B625-E269F65325C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114D09-B33B-458C-AF40-B3DDF1EF996B}" type="pres">
      <dgm:prSet presAssocID="{24915C61-1009-484F-8E0F-5EDED087BC85}" presName="parTrans" presStyleLbl="sibTrans2D1" presStyleIdx="5" presStyleCnt="8"/>
      <dgm:spPr/>
      <dgm:t>
        <a:bodyPr/>
        <a:lstStyle/>
        <a:p>
          <a:endParaRPr lang="it-IT"/>
        </a:p>
      </dgm:t>
    </dgm:pt>
    <dgm:pt modelId="{F831D2B3-CA69-47DA-AF59-242D135E98AD}" type="pres">
      <dgm:prSet presAssocID="{24915C61-1009-484F-8E0F-5EDED087BC85}" presName="connectorText" presStyleLbl="sibTrans2D1" presStyleIdx="5" presStyleCnt="8"/>
      <dgm:spPr/>
      <dgm:t>
        <a:bodyPr/>
        <a:lstStyle/>
        <a:p>
          <a:endParaRPr lang="it-IT"/>
        </a:p>
      </dgm:t>
    </dgm:pt>
    <dgm:pt modelId="{083C18F7-9C51-4BB1-A71E-F53522239ED2}" type="pres">
      <dgm:prSet presAssocID="{6CD6666C-F5D9-4C9B-9F73-36D43BE346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2DC902-7AC7-4191-AC2B-3D30ADACD4A5}" type="pres">
      <dgm:prSet presAssocID="{41C0E7A5-02E4-4CE0-95AD-BB16613A6AB1}" presName="parTrans" presStyleLbl="sibTrans2D1" presStyleIdx="6" presStyleCnt="8"/>
      <dgm:spPr/>
      <dgm:t>
        <a:bodyPr/>
        <a:lstStyle/>
        <a:p>
          <a:endParaRPr lang="it-IT"/>
        </a:p>
      </dgm:t>
    </dgm:pt>
    <dgm:pt modelId="{CDEFFFFF-2C85-4BBA-962F-38C5DA3906B3}" type="pres">
      <dgm:prSet presAssocID="{41C0E7A5-02E4-4CE0-95AD-BB16613A6AB1}" presName="connectorText" presStyleLbl="sibTrans2D1" presStyleIdx="6" presStyleCnt="8"/>
      <dgm:spPr/>
      <dgm:t>
        <a:bodyPr/>
        <a:lstStyle/>
        <a:p>
          <a:endParaRPr lang="it-IT"/>
        </a:p>
      </dgm:t>
    </dgm:pt>
    <dgm:pt modelId="{26E164FD-FEA4-4821-A244-D5E00BE2A9A8}" type="pres">
      <dgm:prSet presAssocID="{F4FEE9BC-4544-4C84-9022-B4CD4C4058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A87E6B-3B41-4E4E-BD89-BD67466AA561}" type="pres">
      <dgm:prSet presAssocID="{34DEC22B-2E2F-4C48-B231-47402C44A269}" presName="parTrans" presStyleLbl="sibTrans2D1" presStyleIdx="7" presStyleCnt="8"/>
      <dgm:spPr/>
      <dgm:t>
        <a:bodyPr/>
        <a:lstStyle/>
        <a:p>
          <a:endParaRPr lang="it-IT"/>
        </a:p>
      </dgm:t>
    </dgm:pt>
    <dgm:pt modelId="{DA8D6E53-340B-4881-9E2D-E9631408D863}" type="pres">
      <dgm:prSet presAssocID="{34DEC22B-2E2F-4C48-B231-47402C44A269}" presName="connectorText" presStyleLbl="sibTrans2D1" presStyleIdx="7" presStyleCnt="8"/>
      <dgm:spPr/>
      <dgm:t>
        <a:bodyPr/>
        <a:lstStyle/>
        <a:p>
          <a:endParaRPr lang="it-IT"/>
        </a:p>
      </dgm:t>
    </dgm:pt>
    <dgm:pt modelId="{921DB5DA-42FF-49B9-84C4-317C9F27BB46}" type="pres">
      <dgm:prSet presAssocID="{296B0FE0-409F-46CF-8A8D-994C1A8857E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140939-3952-4B67-9F02-CBF86777BE19}" type="presOf" srcId="{3B9E833A-55A0-4FB2-8963-C55210A6A3C6}" destId="{F37D7972-F897-43BF-BD2C-1D1508C475BD}" srcOrd="1" destOrd="0" presId="urn:microsoft.com/office/officeart/2005/8/layout/radial5"/>
    <dgm:cxn modelId="{D36D359D-D053-48C3-8567-26889D0264EF}" srcId="{B038C0FA-A404-4AA1-8DBA-688F38774E54}" destId="{6CD6666C-F5D9-4C9B-9F73-36D43BE34631}" srcOrd="5" destOrd="0" parTransId="{24915C61-1009-484F-8E0F-5EDED087BC85}" sibTransId="{ACDC513F-E9FB-4E22-B8A7-5FE585FDA1EC}"/>
    <dgm:cxn modelId="{5CF0304B-BAFA-4395-B393-1A60814AEB1A}" srcId="{B038C0FA-A404-4AA1-8DBA-688F38774E54}" destId="{F4FEE9BC-4544-4C84-9022-B4CD4C4058DD}" srcOrd="6" destOrd="0" parTransId="{41C0E7A5-02E4-4CE0-95AD-BB16613A6AB1}" sibTransId="{B7179922-88A9-4F15-AFDF-FB35ABE0A431}"/>
    <dgm:cxn modelId="{AF94D7BA-D0BA-4387-9835-0480322A7B71}" type="presOf" srcId="{B038C0FA-A404-4AA1-8DBA-688F38774E54}" destId="{08AA4AE6-6345-4650-8513-045A4CAEE772}" srcOrd="0" destOrd="0" presId="urn:microsoft.com/office/officeart/2005/8/layout/radial5"/>
    <dgm:cxn modelId="{CBC3F1EA-BEB0-4191-B287-26BA892DB68E}" srcId="{B038C0FA-A404-4AA1-8DBA-688F38774E54}" destId="{FC7CD175-E869-47E6-B625-E269F65325CD}" srcOrd="4" destOrd="0" parTransId="{DA131B13-D6ED-4B5E-959B-91166ECE30BB}" sibTransId="{62D8EB9D-DE48-4820-8257-E03AC3121FED}"/>
    <dgm:cxn modelId="{860E3B04-C1D6-4605-86A2-C8CC0DA17781}" srcId="{B038C0FA-A404-4AA1-8DBA-688F38774E54}" destId="{796A2173-19F8-4C07-B0D8-CDF9051AE44E}" srcOrd="1" destOrd="0" parTransId="{3B9E833A-55A0-4FB2-8963-C55210A6A3C6}" sibTransId="{CCF88FC0-4C4A-4379-99A8-E4FC9ED3B499}"/>
    <dgm:cxn modelId="{5D9032F8-5EC2-43C7-86E5-BF9DBF3EC213}" type="presOf" srcId="{EA79F9DA-EB9D-4DAE-9B21-36391368AE7B}" destId="{B0DAA967-716B-43D9-A593-48C848235EC3}" srcOrd="1" destOrd="0" presId="urn:microsoft.com/office/officeart/2005/8/layout/radial5"/>
    <dgm:cxn modelId="{C54AA103-024D-4E2A-9235-8E921679B5C6}" type="presOf" srcId="{EA79F9DA-EB9D-4DAE-9B21-36391368AE7B}" destId="{F330B102-51EF-482E-8D32-B56B010C4F99}" srcOrd="0" destOrd="0" presId="urn:microsoft.com/office/officeart/2005/8/layout/radial5"/>
    <dgm:cxn modelId="{E9779434-6D0C-492E-B6D2-734E5D021A55}" type="presOf" srcId="{DA131B13-D6ED-4B5E-959B-91166ECE30BB}" destId="{7595216E-427F-41A7-BC4F-93E1D0073675}" srcOrd="0" destOrd="0" presId="urn:microsoft.com/office/officeart/2005/8/layout/radial5"/>
    <dgm:cxn modelId="{D6978EE6-CAF5-4576-8F70-A79252A233F8}" type="presOf" srcId="{3B9E833A-55A0-4FB2-8963-C55210A6A3C6}" destId="{DB78381E-0B02-4607-95CB-07252681A931}" srcOrd="0" destOrd="0" presId="urn:microsoft.com/office/officeart/2005/8/layout/radial5"/>
    <dgm:cxn modelId="{8D543CD1-3945-4FE2-8552-8CF607B79F37}" type="presOf" srcId="{CBE341ED-FDF2-414A-AA73-8CAE4409E2BE}" destId="{3BB958AE-F632-4FEE-B42A-7CC9A23E0EE6}" srcOrd="0" destOrd="0" presId="urn:microsoft.com/office/officeart/2005/8/layout/radial5"/>
    <dgm:cxn modelId="{3B10B014-E6FD-4E7D-8353-6FFDF0DCCEFC}" srcId="{B038C0FA-A404-4AA1-8DBA-688F38774E54}" destId="{CBE341ED-FDF2-414A-AA73-8CAE4409E2BE}" srcOrd="2" destOrd="0" parTransId="{E2C23334-8078-4E6C-ADA0-6E552BB728D8}" sibTransId="{D95C04E9-FDC7-44F1-BE56-163949D1B45E}"/>
    <dgm:cxn modelId="{BC993EF7-8D08-4450-AF72-CBEB83EB0451}" type="presOf" srcId="{24915C61-1009-484F-8E0F-5EDED087BC85}" destId="{C1114D09-B33B-458C-AF40-B3DDF1EF996B}" srcOrd="0" destOrd="0" presId="urn:microsoft.com/office/officeart/2005/8/layout/radial5"/>
    <dgm:cxn modelId="{458CFB94-DE46-4C43-B041-0A9FD533C32F}" type="presOf" srcId="{34DEC22B-2E2F-4C48-B231-47402C44A269}" destId="{C9A87E6B-3B41-4E4E-BD89-BD67466AA561}" srcOrd="0" destOrd="0" presId="urn:microsoft.com/office/officeart/2005/8/layout/radial5"/>
    <dgm:cxn modelId="{628E1191-B4F1-4DBC-99FA-6233568C831F}" type="presOf" srcId="{FFF7DE3A-9A13-46B1-9DB2-10C67A99952E}" destId="{4FB4E68A-A282-4109-A737-D45D23F3B5C6}" srcOrd="0" destOrd="0" presId="urn:microsoft.com/office/officeart/2005/8/layout/radial5"/>
    <dgm:cxn modelId="{0A170720-3F9B-46F0-AFC7-084243C6BAEF}" type="presOf" srcId="{24915C61-1009-484F-8E0F-5EDED087BC85}" destId="{F831D2B3-CA69-47DA-AF59-242D135E98AD}" srcOrd="1" destOrd="0" presId="urn:microsoft.com/office/officeart/2005/8/layout/radial5"/>
    <dgm:cxn modelId="{AF331B6C-519A-424F-8F51-AFC03E435B05}" type="presOf" srcId="{7A3063AF-84CB-438B-B999-97F5FF19310B}" destId="{E7DA667E-8C5B-4E2C-AA2F-3845130AF2F6}" srcOrd="0" destOrd="0" presId="urn:microsoft.com/office/officeart/2005/8/layout/radial5"/>
    <dgm:cxn modelId="{90F30728-4436-4549-9933-B00D1F2D494E}" srcId="{B038C0FA-A404-4AA1-8DBA-688F38774E54}" destId="{7A3063AF-84CB-438B-B999-97F5FF19310B}" srcOrd="0" destOrd="0" parTransId="{32FA97C9-6A8C-4CF2-B170-D50DB9645822}" sibTransId="{B1625BE9-6544-40DB-B038-FDDE98AC1F57}"/>
    <dgm:cxn modelId="{1DE7EB02-F5C4-460F-B776-D54444D33F58}" type="presOf" srcId="{32FA97C9-6A8C-4CF2-B170-D50DB9645822}" destId="{343F53DA-3067-4893-AC43-7BDA75B2C1AC}" srcOrd="1" destOrd="0" presId="urn:microsoft.com/office/officeart/2005/8/layout/radial5"/>
    <dgm:cxn modelId="{7CD6107E-B315-4491-9BDA-36621EC32AD7}" srcId="{B038C0FA-A404-4AA1-8DBA-688F38774E54}" destId="{C48CEC4E-A1F9-4D66-BB57-9A0418274615}" srcOrd="3" destOrd="0" parTransId="{EA79F9DA-EB9D-4DAE-9B21-36391368AE7B}" sibTransId="{2547CB99-C471-40A0-8DE7-E71339870DA5}"/>
    <dgm:cxn modelId="{730A65BA-A5A6-4673-B1E2-29CF4539781B}" type="presOf" srcId="{FC7CD175-E869-47E6-B625-E269F65325CD}" destId="{3F3322E5-92C8-4235-8255-160E384F6842}" srcOrd="0" destOrd="0" presId="urn:microsoft.com/office/officeart/2005/8/layout/radial5"/>
    <dgm:cxn modelId="{2C766B78-27CE-48C9-BDFD-642B16C53A74}" type="presOf" srcId="{DA131B13-D6ED-4B5E-959B-91166ECE30BB}" destId="{F6FE0525-7232-4076-A0A9-F2F034C3E46D}" srcOrd="1" destOrd="0" presId="urn:microsoft.com/office/officeart/2005/8/layout/radial5"/>
    <dgm:cxn modelId="{459F5A40-7777-47C0-978B-122FF1C21442}" type="presOf" srcId="{34DEC22B-2E2F-4C48-B231-47402C44A269}" destId="{DA8D6E53-340B-4881-9E2D-E9631408D863}" srcOrd="1" destOrd="0" presId="urn:microsoft.com/office/officeart/2005/8/layout/radial5"/>
    <dgm:cxn modelId="{8C013D3E-EAB0-4B41-93C5-2A5ED05E73AC}" type="presOf" srcId="{E2C23334-8078-4E6C-ADA0-6E552BB728D8}" destId="{5506993A-77FE-44E1-91A7-21CC4D0D168C}" srcOrd="1" destOrd="0" presId="urn:microsoft.com/office/officeart/2005/8/layout/radial5"/>
    <dgm:cxn modelId="{0FA00BFD-B779-4B15-88D3-1BB4B2ABB565}" type="presOf" srcId="{E2C23334-8078-4E6C-ADA0-6E552BB728D8}" destId="{0435A4F6-AD0F-485D-AC0E-C019D3D3F883}" srcOrd="0" destOrd="0" presId="urn:microsoft.com/office/officeart/2005/8/layout/radial5"/>
    <dgm:cxn modelId="{1E1ED073-DBB4-4F12-BDAA-F13446A8BC70}" type="presOf" srcId="{C48CEC4E-A1F9-4D66-BB57-9A0418274615}" destId="{E7695309-7C09-40C1-A967-ACA0DDE49349}" srcOrd="0" destOrd="0" presId="urn:microsoft.com/office/officeart/2005/8/layout/radial5"/>
    <dgm:cxn modelId="{AEF56600-D847-45C7-8997-89743A0CE38E}" type="presOf" srcId="{41C0E7A5-02E4-4CE0-95AD-BB16613A6AB1}" destId="{C22DC902-7AC7-4191-AC2B-3D30ADACD4A5}" srcOrd="0" destOrd="0" presId="urn:microsoft.com/office/officeart/2005/8/layout/radial5"/>
    <dgm:cxn modelId="{101246CB-DD86-48B8-96D5-FFD18D04371E}" type="presOf" srcId="{41C0E7A5-02E4-4CE0-95AD-BB16613A6AB1}" destId="{CDEFFFFF-2C85-4BBA-962F-38C5DA3906B3}" srcOrd="1" destOrd="0" presId="urn:microsoft.com/office/officeart/2005/8/layout/radial5"/>
    <dgm:cxn modelId="{26DB5B65-99A4-4BEC-AEE1-D4C696EBE43E}" type="presOf" srcId="{F4FEE9BC-4544-4C84-9022-B4CD4C4058DD}" destId="{26E164FD-FEA4-4821-A244-D5E00BE2A9A8}" srcOrd="0" destOrd="0" presId="urn:microsoft.com/office/officeart/2005/8/layout/radial5"/>
    <dgm:cxn modelId="{1D51A75F-5B65-434F-9451-D97FB8C6ADE6}" type="presOf" srcId="{296B0FE0-409F-46CF-8A8D-994C1A8857ED}" destId="{921DB5DA-42FF-49B9-84C4-317C9F27BB46}" srcOrd="0" destOrd="0" presId="urn:microsoft.com/office/officeart/2005/8/layout/radial5"/>
    <dgm:cxn modelId="{DA03CA26-8F6B-421C-8A6B-671EA231E30B}" type="presOf" srcId="{6CD6666C-F5D9-4C9B-9F73-36D43BE34631}" destId="{083C18F7-9C51-4BB1-A71E-F53522239ED2}" srcOrd="0" destOrd="0" presId="urn:microsoft.com/office/officeart/2005/8/layout/radial5"/>
    <dgm:cxn modelId="{C7A60525-748D-4813-9649-F90307583E59}" srcId="{B038C0FA-A404-4AA1-8DBA-688F38774E54}" destId="{296B0FE0-409F-46CF-8A8D-994C1A8857ED}" srcOrd="7" destOrd="0" parTransId="{34DEC22B-2E2F-4C48-B231-47402C44A269}" sibTransId="{17B9E502-F91F-4942-B50A-9B8D97A08A17}"/>
    <dgm:cxn modelId="{D78AB29F-CDDC-4EC9-9ED0-CE0B2E05506D}" srcId="{FFF7DE3A-9A13-46B1-9DB2-10C67A99952E}" destId="{B038C0FA-A404-4AA1-8DBA-688F38774E54}" srcOrd="0" destOrd="0" parTransId="{E196C464-267C-4CFC-9493-C0DAB6B79337}" sibTransId="{F4120A91-D42D-4883-9EB7-1ECE75AC0DDE}"/>
    <dgm:cxn modelId="{C1B5067C-453E-4BF9-A561-31117B4276AC}" type="presOf" srcId="{796A2173-19F8-4C07-B0D8-CDF9051AE44E}" destId="{0E7DC722-77E7-4226-A1D5-B5E317433AD5}" srcOrd="0" destOrd="0" presId="urn:microsoft.com/office/officeart/2005/8/layout/radial5"/>
    <dgm:cxn modelId="{01382916-7321-45D3-9F2B-2C339D0B05A9}" type="presOf" srcId="{32FA97C9-6A8C-4CF2-B170-D50DB9645822}" destId="{1076FA80-19A4-48C8-A7F9-A4A30C4CC7BB}" srcOrd="0" destOrd="0" presId="urn:microsoft.com/office/officeart/2005/8/layout/radial5"/>
    <dgm:cxn modelId="{15BCA2F0-17B1-4D8C-A03A-40C32EA26774}" type="presParOf" srcId="{4FB4E68A-A282-4109-A737-D45D23F3B5C6}" destId="{08AA4AE6-6345-4650-8513-045A4CAEE772}" srcOrd="0" destOrd="0" presId="urn:microsoft.com/office/officeart/2005/8/layout/radial5"/>
    <dgm:cxn modelId="{DE9BDA91-8C74-42A2-85DD-EACD3B064488}" type="presParOf" srcId="{4FB4E68A-A282-4109-A737-D45D23F3B5C6}" destId="{1076FA80-19A4-48C8-A7F9-A4A30C4CC7BB}" srcOrd="1" destOrd="0" presId="urn:microsoft.com/office/officeart/2005/8/layout/radial5"/>
    <dgm:cxn modelId="{D5C17707-6055-40DA-9E44-F20CD34E4C5F}" type="presParOf" srcId="{1076FA80-19A4-48C8-A7F9-A4A30C4CC7BB}" destId="{343F53DA-3067-4893-AC43-7BDA75B2C1AC}" srcOrd="0" destOrd="0" presId="urn:microsoft.com/office/officeart/2005/8/layout/radial5"/>
    <dgm:cxn modelId="{5EB6C97D-549E-42D1-A3D0-50976C7D08CF}" type="presParOf" srcId="{4FB4E68A-A282-4109-A737-D45D23F3B5C6}" destId="{E7DA667E-8C5B-4E2C-AA2F-3845130AF2F6}" srcOrd="2" destOrd="0" presId="urn:microsoft.com/office/officeart/2005/8/layout/radial5"/>
    <dgm:cxn modelId="{373890CC-AED6-40A4-A39E-822F09F1A1F0}" type="presParOf" srcId="{4FB4E68A-A282-4109-A737-D45D23F3B5C6}" destId="{DB78381E-0B02-4607-95CB-07252681A931}" srcOrd="3" destOrd="0" presId="urn:microsoft.com/office/officeart/2005/8/layout/radial5"/>
    <dgm:cxn modelId="{D017B393-5C61-49E1-A0F2-D36835D0595F}" type="presParOf" srcId="{DB78381E-0B02-4607-95CB-07252681A931}" destId="{F37D7972-F897-43BF-BD2C-1D1508C475BD}" srcOrd="0" destOrd="0" presId="urn:microsoft.com/office/officeart/2005/8/layout/radial5"/>
    <dgm:cxn modelId="{D8AD92BF-08F3-4665-9969-9863C4933437}" type="presParOf" srcId="{4FB4E68A-A282-4109-A737-D45D23F3B5C6}" destId="{0E7DC722-77E7-4226-A1D5-B5E317433AD5}" srcOrd="4" destOrd="0" presId="urn:microsoft.com/office/officeart/2005/8/layout/radial5"/>
    <dgm:cxn modelId="{5CA0175B-89DD-4F3C-8066-6695C8D2DAB0}" type="presParOf" srcId="{4FB4E68A-A282-4109-A737-D45D23F3B5C6}" destId="{0435A4F6-AD0F-485D-AC0E-C019D3D3F883}" srcOrd="5" destOrd="0" presId="urn:microsoft.com/office/officeart/2005/8/layout/radial5"/>
    <dgm:cxn modelId="{CF157A27-8303-496E-AC5D-9DE795FDC384}" type="presParOf" srcId="{0435A4F6-AD0F-485D-AC0E-C019D3D3F883}" destId="{5506993A-77FE-44E1-91A7-21CC4D0D168C}" srcOrd="0" destOrd="0" presId="urn:microsoft.com/office/officeart/2005/8/layout/radial5"/>
    <dgm:cxn modelId="{5A71BB9C-FC37-4F6B-8E34-9127C397161F}" type="presParOf" srcId="{4FB4E68A-A282-4109-A737-D45D23F3B5C6}" destId="{3BB958AE-F632-4FEE-B42A-7CC9A23E0EE6}" srcOrd="6" destOrd="0" presId="urn:microsoft.com/office/officeart/2005/8/layout/radial5"/>
    <dgm:cxn modelId="{DD80CF96-72AE-44FE-A0A9-6131B82EB336}" type="presParOf" srcId="{4FB4E68A-A282-4109-A737-D45D23F3B5C6}" destId="{F330B102-51EF-482E-8D32-B56B010C4F99}" srcOrd="7" destOrd="0" presId="urn:microsoft.com/office/officeart/2005/8/layout/radial5"/>
    <dgm:cxn modelId="{E5E590EF-4C1B-45AE-A52F-43BF645DE4F8}" type="presParOf" srcId="{F330B102-51EF-482E-8D32-B56B010C4F99}" destId="{B0DAA967-716B-43D9-A593-48C848235EC3}" srcOrd="0" destOrd="0" presId="urn:microsoft.com/office/officeart/2005/8/layout/radial5"/>
    <dgm:cxn modelId="{107818F1-CB8B-49B4-A3D9-193829738049}" type="presParOf" srcId="{4FB4E68A-A282-4109-A737-D45D23F3B5C6}" destId="{E7695309-7C09-40C1-A967-ACA0DDE49349}" srcOrd="8" destOrd="0" presId="urn:microsoft.com/office/officeart/2005/8/layout/radial5"/>
    <dgm:cxn modelId="{4AC46C50-DBB0-4898-991F-8FF39536E7B4}" type="presParOf" srcId="{4FB4E68A-A282-4109-A737-D45D23F3B5C6}" destId="{7595216E-427F-41A7-BC4F-93E1D0073675}" srcOrd="9" destOrd="0" presId="urn:microsoft.com/office/officeart/2005/8/layout/radial5"/>
    <dgm:cxn modelId="{E103FE3A-B25A-4BFE-8EEC-6170B5133B14}" type="presParOf" srcId="{7595216E-427F-41A7-BC4F-93E1D0073675}" destId="{F6FE0525-7232-4076-A0A9-F2F034C3E46D}" srcOrd="0" destOrd="0" presId="urn:microsoft.com/office/officeart/2005/8/layout/radial5"/>
    <dgm:cxn modelId="{4577617B-7B47-4887-A6E2-5772D9DEF453}" type="presParOf" srcId="{4FB4E68A-A282-4109-A737-D45D23F3B5C6}" destId="{3F3322E5-92C8-4235-8255-160E384F6842}" srcOrd="10" destOrd="0" presId="urn:microsoft.com/office/officeart/2005/8/layout/radial5"/>
    <dgm:cxn modelId="{6C8B0EC2-A9C6-4A49-A538-FF38C3C28CC6}" type="presParOf" srcId="{4FB4E68A-A282-4109-A737-D45D23F3B5C6}" destId="{C1114D09-B33B-458C-AF40-B3DDF1EF996B}" srcOrd="11" destOrd="0" presId="urn:microsoft.com/office/officeart/2005/8/layout/radial5"/>
    <dgm:cxn modelId="{6987B636-DE09-4718-8861-F4DEED057C81}" type="presParOf" srcId="{C1114D09-B33B-458C-AF40-B3DDF1EF996B}" destId="{F831D2B3-CA69-47DA-AF59-242D135E98AD}" srcOrd="0" destOrd="0" presId="urn:microsoft.com/office/officeart/2005/8/layout/radial5"/>
    <dgm:cxn modelId="{2B1FDAEF-A484-4BAC-B52D-B61E02306362}" type="presParOf" srcId="{4FB4E68A-A282-4109-A737-D45D23F3B5C6}" destId="{083C18F7-9C51-4BB1-A71E-F53522239ED2}" srcOrd="12" destOrd="0" presId="urn:microsoft.com/office/officeart/2005/8/layout/radial5"/>
    <dgm:cxn modelId="{49B47A72-0F31-49D7-8893-57CE4E4FA4AE}" type="presParOf" srcId="{4FB4E68A-A282-4109-A737-D45D23F3B5C6}" destId="{C22DC902-7AC7-4191-AC2B-3D30ADACD4A5}" srcOrd="13" destOrd="0" presId="urn:microsoft.com/office/officeart/2005/8/layout/radial5"/>
    <dgm:cxn modelId="{AEB87844-7088-4D81-906E-A79C79752CE1}" type="presParOf" srcId="{C22DC902-7AC7-4191-AC2B-3D30ADACD4A5}" destId="{CDEFFFFF-2C85-4BBA-962F-38C5DA3906B3}" srcOrd="0" destOrd="0" presId="urn:microsoft.com/office/officeart/2005/8/layout/radial5"/>
    <dgm:cxn modelId="{779F8F1B-A8F4-4D76-AAB3-C21D314E82F7}" type="presParOf" srcId="{4FB4E68A-A282-4109-A737-D45D23F3B5C6}" destId="{26E164FD-FEA4-4821-A244-D5E00BE2A9A8}" srcOrd="14" destOrd="0" presId="urn:microsoft.com/office/officeart/2005/8/layout/radial5"/>
    <dgm:cxn modelId="{C1028CBC-BD6A-49EE-A4BF-7FC351C08C3B}" type="presParOf" srcId="{4FB4E68A-A282-4109-A737-D45D23F3B5C6}" destId="{C9A87E6B-3B41-4E4E-BD89-BD67466AA561}" srcOrd="15" destOrd="0" presId="urn:microsoft.com/office/officeart/2005/8/layout/radial5"/>
    <dgm:cxn modelId="{88B47CE1-C4AA-4793-9FFE-D55B4C3EC155}" type="presParOf" srcId="{C9A87E6B-3B41-4E4E-BD89-BD67466AA561}" destId="{DA8D6E53-340B-4881-9E2D-E9631408D863}" srcOrd="0" destOrd="0" presId="urn:microsoft.com/office/officeart/2005/8/layout/radial5"/>
    <dgm:cxn modelId="{4D602B1D-7679-4F6E-9DFA-36666E39D61C}" type="presParOf" srcId="{4FB4E68A-A282-4109-A737-D45D23F3B5C6}" destId="{921DB5DA-42FF-49B9-84C4-317C9F27BB4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88B0370D-F762-48DF-9046-9CBB0247A880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0EC16A8F-FD79-40FD-B7DD-FAD386ACF8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5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6AEB-37FF-44A6-9267-D49D64F65D68}" type="datetimeFigureOut">
              <a:rPr lang="it-IT" smtClean="0"/>
              <a:pPr/>
              <a:t>19/12/2019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B1E7-1224-491D-B989-4EB8D67627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e.piemonte.it/web/temi/istruzione-formazione-lavoro/formazione-professionale/direttive-regionali/direttiva-mobilita-transnaziona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1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210672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it-IT" sz="3600" b="1" dirty="0">
                <a:solidFill>
                  <a:srgbClr val="002060"/>
                </a:solidFill>
              </a:rPr>
              <a:t>Programma </a:t>
            </a:r>
            <a:r>
              <a:rPr lang="it-IT" sz="3600" b="1" dirty="0" err="1">
                <a:solidFill>
                  <a:srgbClr val="002060"/>
                </a:solidFill>
              </a:rPr>
              <a:t>Erasmus+</a:t>
            </a:r>
            <a:r>
              <a:rPr lang="it-IT" sz="3600" b="1" dirty="0">
                <a:solidFill>
                  <a:srgbClr val="002060"/>
                </a:solidFill>
              </a:rPr>
              <a:t>  </a:t>
            </a:r>
          </a:p>
          <a:p>
            <a:pPr algn="ctr" fontAlgn="t"/>
            <a:r>
              <a:rPr lang="it-IT" sz="2400" b="1" dirty="0">
                <a:solidFill>
                  <a:srgbClr val="002060"/>
                </a:solidFill>
              </a:rPr>
              <a:t>Azione KA1 Mobilità individuale ai fini </a:t>
            </a:r>
            <a:r>
              <a:rPr lang="it-IT" sz="2400" b="1" dirty="0" smtClean="0">
                <a:solidFill>
                  <a:srgbClr val="002060"/>
                </a:solidFill>
              </a:rPr>
              <a:t>dell'apprendimento  </a:t>
            </a:r>
            <a:endParaRPr lang="it-IT" sz="2400" b="1" dirty="0">
              <a:solidFill>
                <a:srgbClr val="002060"/>
              </a:solidFill>
            </a:endParaRPr>
          </a:p>
          <a:p>
            <a:pPr algn="ctr" fontAlgn="t"/>
            <a:r>
              <a:rPr lang="it-IT" sz="2400" b="1" dirty="0">
                <a:solidFill>
                  <a:srgbClr val="002060"/>
                </a:solidFill>
              </a:rPr>
              <a:t>Ambito VET  </a:t>
            </a:r>
            <a:r>
              <a:rPr lang="it-IT" sz="2400" b="1" dirty="0" err="1" smtClean="0">
                <a:solidFill>
                  <a:srgbClr val="002060"/>
                </a:solidFill>
              </a:rPr>
              <a:t>Learner</a:t>
            </a:r>
            <a:r>
              <a:rPr lang="it-IT" sz="2400" b="1" dirty="0" smtClean="0">
                <a:solidFill>
                  <a:srgbClr val="002060"/>
                </a:solidFill>
              </a:rPr>
              <a:t> and Staff Mobility</a:t>
            </a:r>
          </a:p>
          <a:p>
            <a:pPr algn="ctr" fontAlgn="t"/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34249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 smtClean="0">
                <a:solidFill>
                  <a:srgbClr val="002060"/>
                </a:solidFill>
              </a:rPr>
              <a:t>Innovating the WBL</a:t>
            </a:r>
          </a:p>
          <a:p>
            <a:pPr algn="ctr" fontAlgn="t"/>
            <a:r>
              <a:rPr lang="en-US" sz="3600" b="1" dirty="0" smtClean="0">
                <a:solidFill>
                  <a:srgbClr val="002060"/>
                </a:solidFill>
              </a:rPr>
              <a:t>to increase employability</a:t>
            </a:r>
          </a:p>
          <a:p>
            <a:pPr algn="ctr" fontAlgn="t"/>
            <a:r>
              <a:rPr lang="en-US" sz="3600" b="1" dirty="0" smtClean="0">
                <a:solidFill>
                  <a:srgbClr val="002060"/>
                </a:solidFill>
              </a:rPr>
              <a:t>in sustainable and accessible</a:t>
            </a:r>
          </a:p>
          <a:p>
            <a:pPr algn="ctr" fontAlgn="t"/>
            <a:r>
              <a:rPr lang="en-US" sz="3600" b="1" dirty="0" smtClean="0">
                <a:solidFill>
                  <a:srgbClr val="002060"/>
                </a:solidFill>
              </a:rPr>
              <a:t>tourist 4.0 destinations.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580526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Andrea Martoglio - Francesco Di Giacomo                                                                                              Spoleto 16 12 2019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9818" y="6207695"/>
            <a:ext cx="8500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“WBL4SlowTour” 2019-1-IT01-KA102-007209</a:t>
            </a:r>
            <a:r>
              <a:rPr lang="it-IT" sz="2000" dirty="0" smtClean="0"/>
              <a:t>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7650" name="AutoShape 2" descr="data:image/jpeg;base64,/9j/4AAQSkZJRgABAQAAAQABAAD/2wCEAAkGBxITEhUSEhIWFhUVFxoYGBgXGBgdGBgbFhoXHRsYGBkYHSggGB0lHh0XIjEhJSkrLi4uFx8zODMsNygtLisBCgoKDg0OGxAQGzUmICY1Ly8tLTItLS0vNy0tLS0tKy0tLTAtLS0tLS0tLS0tLy0tLS0tLS0tLS0tLS0tLS0tLf/AABEIAOEA4AMBIgACEQEDEQH/xAAcAAACAgMBAQAAAAAAAAAAAAAABgQFAQIHAwj/xABKEAACAQMCAwUECAIHBQcFAQABAgMABBESIQUxQQYTIlFhB3GBkRQjMjNCUqGxYtEVQ3KCkrLBJCVjc/A0NVR0k8LhU2Sio/EW/8QAGQEAAwEBAQAAAAAAAAAAAAAAAAIDAQQF/8QAMhEAAgIBAwIEBQMCBwAAAAAAAAECEQMSITEEQRNRcbEiYYHR8DKh4ZHBBRQjM2Jy8f/aAAwDAQACEQMRAD8A7jRRRQAUUUUAFFFFABRRWKAM0V5SzquNTAZIAyQMk8gM8zS5xntcI4xJBC06lihcELGjB9GJCfEvi/hNbGLlwLKSStjOTWM1QC/ma6ktXIXXbCWMrzVslJPF1wSmDjrVHxW0WU2FxI0h1ypFMneOEJ0uv2VYDIkA99OsdvcVz8h1a9jDiMyIHO4TUNRHmFzk171zya0Wa04hMfv0uJWR/wASG3093g9Nhy9T509cOuO8hjk/Oit/iUGsnCgjOzxj4xbt3mJkPdbSeIeDn9o9OR+RqYJBnGRuM/DzrmEd6/8AR1xZzx6biBoLd2I+9SWcKjg9c6m+JJ61e9tJdK3bDbRZqgPkZpGH/tFO8O9fnb7i+Jt+fP7DrmiuWWspVUihne3gnvfq3DafqYoVDlNfIPIMjbG/rV3d8fuILlIUdZYo3treQuPrJJJy2pgUwAVQBuWOfKh4XfILKu6Hmiqi27QQsszsdEcMrRF3ICsUxqK77gHI94NT7K8jlQPG4dTyZTkVJpoqmnwSKKxWaw0KKKKACiiigAooooAKKKKACiiigAooooAwaWu0HaIILiNC0ckAidmZAR3cjANIgz4wq6s+RFMrUs9sbFsJeRJrltskp/8AVifAljI/F4dxnqopsdOVMSd1sVXH7OIdzxMMLgwuhkIOuPQfAzxJkqhXIfbyO9e0lkpmu7I/d3sRuIiOQcgLJg+edD/E1F4Nw+zS4VbMMYLuJu9iwWiMbISkq52Xfwc+uMbVecK7Ossdss0paS0du7dObJhlVXLDJ8JGcY3UVaUklz+fwySi32/P/ClXiDmKx4gVJaHVBdackqrYWU4G5CyIpx5VMubZ7izkaBScXImg/CWCyo5PixjJ100WtlHFr0IFDuztgYBZvtMfU1t9JToc/wBnf9qR5PIdY3W4scS4Fdarpbfuu7vACxdmDRMVCOyhVIfKjIGR4vQ00W1uEjWNeSKFGf4RgVkTE8kPxx/OgSP+T9RSOTkh1BJ2KVz2WuZYZDLJEblhb6WXV3ZNrJ3il8jPibOdtgdq9r/gtzMg70R65LiBpBGxKrFA2oKGYAsSRnkPtHy3ZzI35P1FDS/wt+n86bxWL4aFXi0QPEYzPA7wi3KIe71xh3cMxY7hMKi7nHOlXhF53ct3eTDU3cfS4kOcCSV5o0wp5MUWJAfI+tdT+kLyJx79v3qPe8JglwZIlYgqQcb/AFbal3HMBt8cqaOalTFli3sTuzvC9Uyxy4MViiswPJrmYd48jA/lDberVGs+NOIT3LCE3VzNMrkDTFbxEa5SDt4gNvMvTDf9m5HeYLcaILkhplCHvThQpVJNWEVlUA+EnngilK4s0W9Sa8i0QxxTFYmwVSG30pECM4JYktjrlarFxnz/AE/PmTknEaOHdsEWK1F2Ck06ajpQ6UBbCNINzHqyMZ65FNtKXZHh1x3k11cCP/aQrBcN3kYXOiJs+HCqc7fiLU2CoZEk9vz84L422tzNFFFTHCiiigAooooAKKKKACiisM2NyaAM1itY5AwBBBBGQRyIPUVtQBHF9F3ndd4veAZ0ahrx56eeKkGkH2gJ9FurTiajAjfupyOscmwJ88eL9Kcbq/VVYgghVLMfwqAM5J93SnlCkmu4kZW2n2NLSW2iBijMaCIbopA0at91HLO5rwbjcRTvRLGkROBIzrgnyG+Oh5nO3KqTsZYk2011KPrLwvMcjdUZcIv+ED515+ziyik4XAssauMucMoIyHbfBpnBK3fDoWM26Rdf0tZHdrqJsecqY+WcfpUheOWmksLiHSCAT3iYBOcAnOx2PypK4/wyEcZsUEMYRo3yoVQpxr5jGDTr/Qdtgr9Hi0kgkaFwSMgEjHPc0TjBJc7hGUm2vIP/APRWf/iYf/UT+dSLLikM2e5lSTTjOhg2M8s4O1JnEOFQDjNsghj0m3kJXQukkHYkYxmpnbS8Wwtv9ljSOa4dYkKqFGpttRwN8DOK1402ox5YKbSbfYY7rjdtG2iSeNG/KzqD8ic1vZcVgmz3U0cmOehlOPfg7VB7OdnIbSPQg1OftyNu8jdWZjv8KqO3nCVWFr2Ad3c241q6gAsB9pH/ADKRnnSKMZSpDNyStjVeXMUal5XVFGxLEAb+ZNVsXFrItiO6iDHkFlXf+7nFKfbLiQu+B/SMY190SPJhIoYfPNXnae1tBYP9IRAgi2OACG0+HSeerPKm8NJK/OhfEd7epfS3XdgtJjQoyXHIADJLenqK8riC3u4dLaJon8iCDg9CPIj9KVOCRyf0Cyz6tf0aXZuekh9PP+HFROD8S+h8BjuV+0qHT5FncgZHUb/pWrF5Pe6M8TzW1WOi3dtaokLzqmBpXvZBrOPVzljXtZ8Xt5WKxTxuw5qrqSPeAaouxHCo44UlkGu4mUSSSvuzFxnAJ5AA40jyqZ2q4BHcQsQNE6AtFKuzoy7jBG+DyI8jSNR1VY1y03Rfiilz2f8AHWvLKOV/vBlH/tL1x0yMH40x1kouLaY0ZKStBRWM1mlGCiiigAooooAwarb67mEoSJEbwavGxUtg4wuFI22O/mKkcTuhHGXyBjkSGKgnq2ncL5npSzPPcIUzF3sUj7FZg2lmBIaORsMOoAORvjI5U8Y2JKVFhbSFSxgU7HMtscBlPVos7fAeFuhBzmz4XxSKdS0RJUHSSVYDI5gZG+ORxyII5iq63ZZzg5LR5xIvhkjP5ZFPIkehVvKrEKECwxKFAHQbKvn7+eKHQRsi9obFbuCW1ONLrhifwnmMeoOPdSZwPiAmsYuGyeGfvfo8yjOdMJ1OxPkyDGfNq6MkYUADkKpLLsxbxXUt4invZftEnIGcZ0jpnFNDIlFp+q9TJwbaa9H6FpcDEbADACnAHkBS57L9+GwH+3/namiSIMpU8iCPnUPgPB47SFYIdWhc41HJ3OTvSKS0NfM2viTFPtCf998PH/Ck/wDfT4BVTe9noZLqK8bV3sIKpg+HBznI68zVvWzkpKNdkEE03Ym8SP8Avu1/8tL+9eHtYsma3hnVSRbTrI4HPRkAkDrjb9aZpuCxNdJdnV3saGMb+HDc8jFWLoGBDAEEYIPIg9DTLJTjJdhXjtNPuaWlysiiRCGVgCpHIg1Re0C9WKwuCebIUX1Z/CAPXevbhnZtLYFLaWWOMkkR5VkXP5Q6kqOfI1l+zcbypNO8kzRnKByNCn8wRQFz6nNZHTGV9jXqca7iZxrhzW/Z4RyDDjQzDyLyhse8Zr045w4WM0V/oMtqVVJo2ywhJxiWMHOOQ5eZ86ee0HBoruFoJdWhipOk4PhII394qTLaI0ZiddSFdJBGxGMYPwp1m8/nf1oR4t9vp9Cq47cpLw+eWNgyPbyMrDkQUNJf9HvcdnY0jGplQOAOZ0OSQPXGadeH9mYYbV7NDIYXDrgtkqJAQQpxtzJ+NS+DcKjtoUgizoTONRydyTz68zWRyRgvh87Xoa4OT38qI/Za5jnsrd0IYd2g26MqgEehBBr24txFYIZZJThUQnUeu3L3/vUO27NxwyPJbySQ942p0UgxljzbQ4IBPpitr/s0lwVNxLLKqEMEJVUyORKoo1fGk+HVd7D/ABaaKv2T8OeDh6GQYaVmlx5BsAe7YA/GvTtl26hsw0aDvLjGQg5L6uRyHXHOmVd1KNkHGMjbY7ZGOVcB7WcCks5po2JYkh1kOMvG2Qdycls7MN+VdGFRy5G5slkbxwSidF9nXbKWdnt7z77UzRtgAMBjUgxtlc/I+ldDr5f4bdvFmRWwUKuhyAQ4YYIyN9s5A57Zr6J7L8X+lW0U+CpddwRyI2OPTPKt6vBoepcf3Dp8mpUy3ooorjOgKKKjXtyI11HJ3AAUZJLHAAFAFXeOrXAKFTLGCvdyFlypIy8ZxuemQCDy2quvIpFV5HgSGM/aXWJFYb5aWLSFx1yjFvfitri7K+CYGSMczcpoYeqzKO6z5A6T61620TyyoqtKIV8ciTqrHIGEVXIOtSSW1Bm3QbjNVWxJ7lnw+1WFC5BLsBq8bvy5KrPvpGTgepqJ2h4dJJZzIrsspUsrISCGXcAEb42xVp9qTH4U/Vj0+A/evdzU9VOyjjtR858G7XXUdxDLLcTOiOCys7EaeTZUnfYn4iu79o+KLb2k1xzCoSuOpbAX9SK4d7R+CfRb2RQuI5PrE8sN9oD3Nn5imLinaE3XDLKyibVNMwikXOWAiOAWA3wTpb3A16WbEsmicVt3PPxZHDVBv0Lr2aR3D2NzcTTSuXV0j1Ox0hVOWXJ2Oonf+Guc8H4veyyxQreTqZHVAe9fA1EDJ39a75Dw5LezMCDCxwso+CnJ+JyfjXzlwNpBPCYQDKJEMYPIuGGkHltnFb00lNzlXoGdOKgjrVp2G4kssbtxJnVXVmUtL4grAkbkjcVG9s3FJ4ZLbuZpI9SyZ0Oy5wVxnB3qZw/iPHzPEJreMRGRRIVVdkLDUftnpmoXtftxJdWEbZ0uzKcc8M6A4qMG3mjrafPFFJ14b02j09lvboyabO5YmTfu5GP2xudLEndvLzq99q1xJHYNJFI0bLJH4kYqdzgjIrjnabgE1jcGNwwAOYpBkBgOTKw/ENs45GmbiHbT6XwmWC4cfSUaMgnA71e8G4HVgM5+dVn06c45IcMnHM9EoS5HO9llHAO87x+8+jo+vUdechs6s5rmPZ6/vrm4jtlvZ0MhwCZHIGATyB9K6nxZccAI/wDtF/yrXHOy0lwt3C1qoaYE6A3InSee46Z61vTJOE38wzupROrcH7FcRiuIpZeIGWNGyyF5dx5YJIPxqm472X4rbwzXJ4gwWMM+hZZs4zyBOBV9wG/441zEt1AiwEnWVVdhg431EjfFMHb7/u67/wCS37VzeJNTSdO/Qtoi4NqzivA+K8QuriO3W+mVpDgEyPgbE74PpXSeEwz8KiuLniFyZ1IQIA7s2ct4QH2Gcjl5Guaezn/vK1/tn/I1PntykYQ2y/hLsT6kKMfua6s6vKsaqn8iGF1jc+6Fm341xDi92IFnMKNltKEhURfPTux5Dc8z0q67Qdh7q0iNxa30zGManUswOBzK4ODjyNQ/YggNzOTzEQx8WGf9K65xJQYpAeWhv8pqOfK8eVRittiuHGp49Unuc37Adv5LiRba5IMh+6kxjWeqPjbJHIgU2duezX0+3wmBMh1RsdsHkVJAzgj9hXAOESMs0LLnUJEIxzzqGK+n0yGI6Nv8eorOqgsORThsN08/Fg4yE3sz7OYIMS3J+kTDH2vu0xjGlTzxgbt5DlTMeOWyyrAJF1k6QF3APkSNh5Ypb7XRX0k/dRazEygjQMLvkEO3nkcieRFHB+w+kq88mCCCFToRuMsR5+VeVl6rLknSjft9Cq+H4YoeBWa8reUMuQQemQQRkc+VetXLBVZxKcmRIQiHUC+ZCQMoRgKADkg4PTGKs6r+M9zoHfKSpZFGASQ0jBFI07ru32hyGTWrkxng97Mme+gBT80Ta8D+JGAb5aqzwWPu4mYlNDMXQISUVCBgKSBsd25YGrArK8JYbLcThfIsrfJnUt+textljjjhQeEaVGfJd9/Pl+ta2qFSdki0XC5PM7n3nes863bYVqtIUOc+2vheu2iuAPuXw22+mTA/zAfOlX2O8I72978/Zt1z72cFQPlqPwFdvnt0dSjqrKeasAQfeDsa87SwiiBEUaRg89Cquceekb11R6lxxPHRzSwJ5FMxxP7mX/lv/lNfM/Z68WK5t5XPhjlR2xucKwJwOtfUDgEEEAgjBB5EHzqouuFWES6pILZFHVo4wPmRRg6hYotNchlwPI1XYpLb2m2EjpGpkLOwQfVnmxAGT051Qe1uTF5w8+TZ/wD2R1czdpuBxtsICynIMcAOCORDKn7VOtu03CrtwC8LOPs98gB/umQftUoZ8UZpx9y8ukzyg9S/Zlh2s7Ox31uYX8J5o+ASjDqPToR5V89cc4XJazPBMMOnyYHkw9DX1ACOlRLrhUEp1SwRO2MZdFY48skVbp+qeLblEM3TrJ6ipxtv9wn/AMqn6ha4/wBjeJx297DPKToRiWwMndWHL419IPaRlO6MamPGNBUacDkNPLFRP6AtP/Cwf+lH/KjF1KhGUWuRcmBzkpJ8FDw32j2M8yQRmQvI2lcoQM+pJqd7QXxw26/5TD57VZw8GtUYMlvCrDcFY0BHqCBtUqaFHUo6qynmrAEH3g7Go6oqScUW0ycWpM+dfZ6wHErXf+sx81au29uezQvrUxAhXU642PIMARg+hBIqzh4JaowZbaFWG4IjQEHzBA2qearm6hzmppVRPFg0QcXvZ8+9jeKNwu/xdIyDDRyDByAeTD8wyBy6V0Hth7RLRbZ1t5RLLIpVQucLq2LMTywOlO95w+GXHexRvjlrRWx7sioL8FsI9zb26++OMfuK2efHOSnJb+pkMM4rTF7HIvZh2ReedLiRSsERDKSNpGB2AzzA5k+ldwnG2RzG/wAq1QqR4cY6Yxj9K9RuKlmzPLK2VxYljjRS9ruKSW1q9zEgcoAcEnGk4ydvLY/OuWTyca4jtplEZ6Ad1H8Sd2+ZrtMK+HBHLb4dK3kcKCScAcyeQ+PSuaePW+T0em6xdPF1BOXmxb9n3BZ7S17mcoTrZl0knAbcgkgdc/Omiq614rHI+iPU/m6qTGMfx40k+gJqxp1HSqOXJleWbm+WYNUF/wAb7okiRJssBoUEOoZguSV1ZC5ydhsDV81LfCO9EKH6Wpk0jWkjJImr8QDKQw+ZA8qeNEpWWVlxqOR+7CyBsZ3R9J9z40n51MkGXX0BP6iquO+naaNDGAuWLsrKyMApwB+IeLHTpzq1DeMjyUH5lv5Cskgiz0kNYWh+dZWlHNq0mlVQWYgAbkk4A956VrdXCRozuwVVGSTyApMjgk4oVmm+rsAcpF+KfHJ5D0TO4XrWN0PDHq3ey/ODN72ourl+64XErqDh7mTIiB8kG2v3jI9DUGX2eGY95fX0kznooAUegznHwAp7ii8IVAEQDAAGNvQDkK9kgUdPnS6L5KrqHDbGq9/6/Y5ne+zC3IPdTSIemrSw+I2/ekvj/Yu6tdyveR/njBIH9peYr6DMY8hXjJag8tqSWFM6MX+I5Yv4nZwjsx26urTC572If1bnl/Ybmvu3HpXY+zfai2vEDRP4vxIcB1PqOvvpX7V+zyKcmSLEMhOSQPA3nkDkfUUhXPYfiET+GIsQdnjYfMbgikUpw2Z0Th03UrUnpkfQArzllCgliFA5knA+Zrl3Brbj5GGuREgG7TGNiB8AT8zVbBFJez9ws8lwyn6y5f7lB/wYh4STuAW//lfF+Rx/5NW7mtua3He47UvcS/R+HBZCv3k7ZMMXoOXeN6A0y8Mte7TR3jyHclnOSSefuHkBsKh8E4XHbxLBAulF5k7sx6sT1Jq2RQBtTxvlnPklHiK2/c2rVmwM0O2KQOJ3j8Vla1tpClrE2LiUf1n/AA09Oe//AESTozFjc35JcsnTcfnvJjBYeCJCRLdFcgEfhiB2dvXkKV+30dnZgIYvpVzKCTJO7NpHLOMgDfkBiul2FoqRrFEuiNAFGPIf9c6RPar2VlmKXEC6ii6GQfaIzkMPPG+1TmnpbOvpckPGiuI/nLOb8A4/cWbh4XIHVDujDyI/1519DcHvRNDHMvKRFYemoA4r594V2Yup5BGsLrvuzqQqjzOf2rvvALQQwRwjlGgQHz0jGaTA33Oj/FPD2ceScg3PwpbvIoGkd3FxJoJDHGqNNIydKsMbZ/CCaYj9v+7/AK0qXvdiaYSW0LtryjM8I2Kruyu2c6tXTyrtx8niZOCVw3iMZ7pIHZok0qGd0VCMYAXK65OmMbHzpnpShvPq1VBaxS+DLLJFjOV1aQB1GoD3imysmbAw1KZt2MIzdxifSMjEBQNtn+rLY54602mlW8lMkjL9LjCKSDFArmQkdJGjYt8F0/GiATN+Hqn0lRFcrKVDCRdMWRkbfdxgqc+ZFMCfeH+yv7vVLZ3qxGONIWSNmC57gooLZwWLuDuds4JyRV5nxj1H7H/r50TCBs/OhTRJVP2r4mbe1kdRlzhIx5ySHSo+Z/Spt0VjFyaS7lLfMOJXRgzm0tT9d+WaXpF6quMn5U2wRbDbCjZV6YHLaqvszwVbaBLdTnSNTt1d23Yk++rwCliu7KZZK9MeFx9/qGKzRRTkTWRwASeQ3PwrSCZXVWU5VgGB6EHcGq3tdd91ZXMg5rC+n1YqQo+JIqVwqPRFGn5EVf8ACoFZe4zj8OomFc86h3MaKpdm0qoJJPIAcyamM1cV9pHbM3LtbQN9QpAJXP1rbeXNQeQ6n4UuSSity3TYJZp6Vx3ZntF2gm4lOLSzz3RPPlrG2Xf8qDy6/IV0ns1wOO2iWGJQMAa3xgu2N2Pvqh9nvZU2set/v5QNX8ABJCj16mnyJNIxU8cXyy/VZor/AEsf6V7+ZlUA2FZzRmlTtt2gkh0W1qA11OdKL+RTnMh9B/PyqzaSOOEHOWlEDtZxeW6n/o2zJyf+0yjlGh5rnzxn16e5k4NwqKCNYIF0xrzxzY9ST1J86hdluALaRdyDqkY6ppDzZjz38vKmJFxsKSKvdlcs0lohwv3fn9jIXFayICMVvRVDnIJtj51IhXG1bNRHSpG2an7z+7/qKpeLQjLsJplbGdKxKy5A2wTE2fnV4B4ifTFUsdw0Dyao3kDuW1xnWQOitGTlccvCCDjzqkeRJEKwmBSIvdTByFLKYFA1EDI+5BG+3OmqlySd2ZRbi5DFwT3ilYwuoFtXejOMZAC75xyFMdEjImDVHLbyRGQxyOqEs5BjVwCcs2g6gcZycHPOr6qPjULPNGgTUGVidbsIl0lftRqPrCdXJjjw0Q5NnwQ7OWOSSNjJNdHOpdKqIozjYnThc4PIkkVf3BwVPrj5j+YqolKoNElxnH9Vbrpb0AVNTj5gVPtrlZom7vIKkrhvtK0Z5Nv5gfOiRkNidJypQ7Vjvb2wg/CGedh/yl8P6mm6NsqD5ilDjJ08VtGbk8MsY/tZU4+WalPg6un/AFP0fsN1uuB6nc161qtbU5AKwaKXe2vaZLGAvsZG8MaeZwdz/COtY3SsaEHOSjHllB224r395a8OjyQJUknxyCr4tJ+GWP8Adp7t+WfPeud+znhLuX4hOSZrgnTnohIy2OmSNh5D1pg7edqBY240YM0nhjB3xgbuR5D9anGXMmdeXHco4cfb37/nyFn2qdrwFaygY6j96wJ8I2OgEdT1qi9mnZrvpPpUg+rjPgB/E4zzHkuc+/HlSzwbhsl5ciMHxSMWdvIblmP6/Ou+8D4XHDGscYwiDAHn5k+Z61JXklbO3PKPS4fChy+Swtosbnma9jRUPi3Eo7eJ5pWwiDJ8/cPMmunhHjbyZA7UdoY7OLW+7t4Y0H2nboB6etU/Y/s/JEXurk6ru4yTk57tWwdA8uQ/QdKi9nLJ7yUcSvEII2tYjyROYdh1Ynr6Z8qeIIsbnmaT9Ts6ZPwouC57/ZfI2gjwK9KKKocoVg1mtWNAGhrZOVaGtpDhT6CsNNA+Aze87c8DypOEUTRqEuVR5GBVWjRpY5JG1c10nOcg5BGBvTTfxv3RSNwjsMAk43649cZ36VQXNvcDCvFlMHLOouNJGMaR4ZCDuTkHGPWqwJT5JtlaSpMgmk1nBK/XMCcYBJhChSBkdTjIphpd7OIjO7hfGng1BpNGGwxAjc/VnYZX0FMVLPkaHAVB4pY96FGogK6sRvhgOanBGQQfmBU6sUoxXQQ26TBEVVkWMkKox4GYZ2GxGoD1+dWGmq6+vGEgihQNKV1EtssaE41MeZyRso3OOnOoV7ZzCN5fpbmRRld40iUjoRjdc89RJx1pqsS64LeA4Yp/eHuP/wA5qo7XcIM8atHtLC6yxH+JOan0YZHxqyhuElRZY2DeRXr0Yf8AXlUlCGGRuDSSV7FYTcWpIpezvaWK6BUZjmTaSF9nQ+7qPUVeNJgZOAPOqTinZ+2nIM0CyEcm3Dr7mUg/rUR+x1gww8cjj8rzTsv+FnwaVORRrE3atfS/7kLtL7RbaA91D/tEx2CofCD0y3X3DNL/AAbsdcXM30ziZyTuIjzOPshtJwqD8vz60+cO4Nbwf9mtkjz1CgH51YxwdW3NK4uT3LLPHHGsSr5vn+CFd3KW8L3EmyRoW28gOQHn0ArgXabjkl5cPPJtnZV/Io5L/P1pq9qfakzym1ib6mI+LB2dxzz6L++aj+zXs0J5PpEq5ijPhB5O4/cL+/uqM5anpR6HS41gxvNk5fsOXs67M/R4g7byzAFv4V5hf5//ABT4i4GBXlaxYGTzreWUKCxOAASSemOtdEI6UeRmyvLNtmLm4VFLuQqqCSTyAHWkW1ifik63UoK2MLZhjYbzMP6xh0GeQP8AOtnduLSY8S8OiOS3L6Uw6eYRSPjTla24ACqoVFACqNgAOW1Z+r0Kf7K/5e38+3qekMefEfgPKpFFFOlRzBRRRWgYJrQmssa1NYBlBWGOWx5bmtmIUVElSRWDqcjfUm3iyNipI2IxjGQMMc1qBnhx5GKj/Z0nQblWOGXn4lypyfQYNUttxEgP3XfoEbSwKmeMHAOPCTINiNunlV1a8fgc6SxjbJXTIpQ5HTLDBPLkTzqS9mCwdSVOQSV/EB0YHY+/n5EU6tbNE3vwzHCEcRgyPrZiWzggAMSVUA7gAEDffaptYFZpHuUQUUUUAVHGOHK2ZQCXwFI7wojgEkd4RzUZJ5HYkb1TWFq0gEzSRrCFAhQxju/PvY0yMdNOdRxvtqxTc65GKW+PWiDCsp0sQSwJaZ2DZWKDfKnbJIwFHLqVeL7E5R7kzglynijjDlUY65X21yE5YDz3znYAch1xYDwHYeFj8if9D+9LtzDnwXMQ7vAEMEZBB551jbxLsdWdC5G+RmrHg/EkZEidtTEEBgshjbGfCsrDEhAG5B3wTgcgSj3RsZdmXDitQa80YqdLcj9k/wCh9a9WXyqdFDYGk32mdqDaQd3Ew76bIHmq4OXHryA9/pV/xvi8VrC08pwq/NieSjzJrgkz3HEbskZeWVuXRV8v4VUVLLOlS5O/oem8SWuf6Ua9muCvdzrEucZzI35Vzuff5etd84Nw2OKNY0XCIAAPd+9VXZHs8trCsQwWO8jfmY8/h0FXvEeIw28TSTOqIo3JP6DzPpWYoVuw6zqXmnpjx2JM8qqpZiAoGSScAAdSaSJXfizMqsY+HqcMw2e5KndRnlGCOfWvUW0/EmWS4UxWI8SwnIkm8mlH4U6hc++myGEYAACoNgoGP0HSnfxehzqsX/b2/n2NbaBdIVVCxqAFUbDA5DHlUwUCs06RBuwoorGa0wzWhNBNaE1lgBNbqtCrWjHUcDl1Pn6Cg0PtHPQcvWqLjaFp4yzmNY94mKq0TSNkeM8wcagBt9rZs7CZc8TBMkduBJJCqlkzgeLPg1dHwM4I8s86q7G+T7MQypGWtJNPeBeRMO+GXO2nJXOQCpGKpFNbk5NPYkXiJIVW4RY5QQVJ8UMpAOFydm5nwkBhuRyzVpwqySNfDGI881UkoCPyjkB7gKrOFGKRmjifXCANccik92x5RgtuhGMmNskZXGBgUxCiXkbFdwooopBgooooAK0dc+WehPSt6KAFqHh6vM0cj69IUyZxmVm3C46QqB9gbE884OZMkjTH6plSKI/fYUkkAgiLOVAAyC5HmBncifxC01I5QKJSjKr43GQceLmBmoEdhLIqxSKsUKgAxq2WcD8JIACp5jfPXA2p77k6ok8FlaSBTJ4s6sEjBZQzaGIHIldJ28+le81x3SlpGAQDJY7aR/F/OvWWRUUliFVRkk7AAfsK5nxi7ueMuYbXwWSHxzNkCQj05tgjZfnU5yo6cGHW93SXL/O4u9r+Ny8UuhFbqzRIcRqAfF5yN5D39PfXQOyHZOOzXbxTMMO/+i+S15W8VjwuPSGwzY5+KWU9MKNznyHnXqs19djQimxib+sfDTOD0VRtH7ycjyrnjHe3yd+XLcFCHww833+ZY8X7RxW/1UYM1wfswx7sT014+wvLc1CseASTMs/Eisjg5jhX7qL4fjbpk+VWnBOBw2ylIV1Md3kY5dz5s3WrZYevM1Wm+TjeRR2h/Xv9PI1RM/a5dBXuDWhBrFOiDPTVWNVa0AGgDOqsE1nRWQoFAGoUmtthWjTdFGT+nzoKjbUd/Lpn086DA3b0H6mqviXFdPhhKHDaXZidMflq07jJ2zyBO/kfbisj64UVzGshYFlC51BSVHiBG+G6dBVUBciWSJe6LMNTJIrCOVSAC8ZGdJ5BlIO+D13pFdxJN8Hjw1cYB+qlDMFlwN35tFPjAYnmDyYEEYNSYbeOWRg8IEhx3q/iU76Zon2Ok77jB3PI6hWvB4Bh4HiJR2OrOWaNwBlHY7kABSj+WkdBTDaQFFVSxcgY1NjUfea2UqZkUZt4AqgDJxjc7k4GMsep9a9qKKmUCiiigAooooAKKKKAME0q8Y7d2sLNGmuaVSQY4kZiCOYJxgGms15NkfZArHfYeDin8Sv60cvubm+vvFNYStEDlYS4ih25GUsdcp5bAAVdWvBuJThRPOlrAMfU2ygNj8vefh+FOXcsTkt+n7VuLcdd/fU9DfJ0S6naopL9/f3KWx4VaWoLomW6yuS8hLEAAu2+5OMDzqclxmTupMatJfSDkaQVGo+W5/SofFFWeZbYsVCKJm0tpYnJCYxvgEFvguar5ZAboNk/XW7DPURq67/4cn3vV4w2OOeVt2xlRFIDIxAYZGORz1wa3GseR/SlloUMcNy6gSyyxMp6ohOe7XyAiDZA6ljVnw7v5O7nMpVH37oquNBB04bGrX9kncjmMUONIxT7FqHPVT+n861M4Hn/AIT/ACqpj4u7xa40BdpZI1VmwD3TOM5x1Cf/AJCtZuNSo0oNvtGoORIN9ZIUY07cj7tqNDDWi5E48j/hP8qyXP5T+lVKcWkcKEiHeFpFZWfwr3Rw3iAOckjG34qIeOBnWPTpaSEyJq/MhIdGx1U46+flWaWGpFqdXoP1rRkA3Yk+87fACqd7mZ+9kjc/VBSIwF0yDu1cgkrqBOrAIO2B61X3N67CSNT4g8c9uc/bUtG2k+4tj3MPI0yg2Y5oYRxOPVEgP3yloz0bTg49+Dn4GofHogjR3RUuIM6l54VubqPzLzzzxqHWqudO8i0R4UiRJIWbPhW4yUYAb+FyQB/CM7VfcKuzKhV1AkQ6JF6agOY/hYYI9DQ1p3Mu9je4txPDpdSuoA8xqRhgqQVJGoHB2zyquEc7SQiSLxRPvMpUIylWDeHVqGdvDjmAckCpnC7KWLKtIrRrtGAuGC52DNnfA8I25DfJqzpboarItjYpEGCA+JixyzMcn1Yk4xgY5DFSqKKwaqCiiigAooooAKKKKACiiigAooooAKKKKAPKS3VuYycEA9RnY4PMVDu+FIxZhs3ctCp/KreXyX5VY0VqdGNJizxGxnlicsgUpBIsaK2omRkKl842wMqvXxHOOVbrfiUFYXIUxpGMDYPITk79UUZx6+tMRFala3VtTF0+QpLan6PtLiWC5d0YADOJCpUr5FWK/GpvFEJF2QQDiIAncAgAjI67mrWXhUTMrmNdSEsp5YLEEnA2O4B36gGvWWyRg4Yfbxq574xj9hTOe9mKGxQ8EfxWxY+J0nV/+drRnHzV/gtef0JnXwnS4muDCegZZSw+Bw4Poxq+fhkZBGnm/ebMwIY82Ug5U+7zPnXtDaIoVVUAL9n089z13O/rWa+6DR5i5wq8KKk0iFEkiEbjBJjlhLLhtPQjIzy8I862tuDO0VuCNJjWNweqtEwKow8ijMp93upmC1tRrZugqYODKDksSBrAHLwu4cKf7LDY7c6tAg543POtqKVuxkqCiiisN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/>
          <p:nvPr/>
        </p:nvPicPr>
        <p:blipFill>
          <a:blip r:embed="rId2" cstate="print"/>
          <a:srcRect l="15067" t="27154" r="13997" b="43633"/>
          <a:stretch>
            <a:fillRect/>
          </a:stretch>
        </p:blipFill>
        <p:spPr bwMode="auto">
          <a:xfrm>
            <a:off x="395536" y="75084"/>
            <a:ext cx="8280920" cy="2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12168"/>
            <a:ext cx="9144000" cy="5733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2060"/>
                </a:solidFill>
              </a:rPr>
              <a:t>Il sistema ECVET consente di attestare e registrare i risultati dei percorsi di apprendimento svolti da una persona in diversi contesti: formali, non formali, informali, nazionali o esteri. I risultati di tali acquisizioni possono essere trasferiti verso i contesti di origine delle persone interessate, ove possono 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essere accumulati, e ne può 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essere ottenuta la certificazione. </a:t>
            </a:r>
            <a:r>
              <a:rPr lang="it-IT" i="1" dirty="0" smtClean="0">
                <a:solidFill>
                  <a:srgbClr val="002060"/>
                </a:solidFill>
              </a:rPr>
              <a:t/>
            </a:r>
            <a:br>
              <a:rPr lang="it-IT" i="1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Dai Risultati alle Policy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772523" cy="15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12168"/>
            <a:ext cx="9144000" cy="5733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2060"/>
                </a:solidFill>
              </a:rPr>
              <a:t>I Risultati di Apprendimento (</a:t>
            </a:r>
            <a:r>
              <a:rPr lang="it-IT" dirty="0" err="1" smtClean="0">
                <a:solidFill>
                  <a:srgbClr val="002060"/>
                </a:solidFill>
              </a:rPr>
              <a:t>L.O.s</a:t>
            </a:r>
            <a:r>
              <a:rPr lang="it-IT" dirty="0" smtClean="0">
                <a:solidFill>
                  <a:srgbClr val="002060"/>
                </a:solidFill>
              </a:rPr>
              <a:t>) vengono declinati in termini di conoscenze, abilità e competenze e una volta conseguite portano all’attribuzione di un credito che, in seguito a un processo di convalida, contribuisce al conseguimento di una qualifica o di un premio 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(credito formativo / scolastico).</a:t>
            </a:r>
            <a:r>
              <a:rPr lang="it-IT" i="1" dirty="0" smtClean="0">
                <a:solidFill>
                  <a:srgbClr val="002060"/>
                </a:solidFill>
              </a:rPr>
              <a:t/>
            </a:r>
            <a:br>
              <a:rPr lang="it-IT" i="1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Dai Risultati alle Policy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772523" cy="15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12168"/>
            <a:ext cx="9144000" cy="5733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2060"/>
                </a:solidFill>
              </a:rPr>
              <a:t>Un tirocinio </a:t>
            </a:r>
            <a:r>
              <a:rPr lang="it-IT" dirty="0" err="1" smtClean="0">
                <a:solidFill>
                  <a:srgbClr val="002060"/>
                </a:solidFill>
              </a:rPr>
              <a:t>Ersamus+</a:t>
            </a:r>
            <a:r>
              <a:rPr lang="it-IT" dirty="0" smtClean="0">
                <a:solidFill>
                  <a:srgbClr val="002060"/>
                </a:solidFill>
              </a:rPr>
              <a:t> in un’impresa all’estero genera valore in un contesto non formale (!).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DOMANDE: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1) Perché dobbiamo misurare il valore ?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2) Perché dobbiamo riconoscere e certificare e trasferire il risultato di apprendimento ?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3) Quant’è il valore ?</a:t>
            </a:r>
            <a:r>
              <a:rPr lang="it-IT" i="1" dirty="0" smtClean="0">
                <a:solidFill>
                  <a:srgbClr val="002060"/>
                </a:solidFill>
              </a:rPr>
              <a:t/>
            </a:r>
            <a:br>
              <a:rPr lang="it-IT" i="1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Dai Risultati alle Policy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772523" cy="15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rgbClr val="002060"/>
                </a:solidFill>
              </a:rPr>
              <a:t>Cosa può fare questo consorzio ?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Stabilire il valore di un risultato di apprendimento, tecnico e </a:t>
            </a:r>
            <a:r>
              <a:rPr lang="it-IT" u="sng" dirty="0" smtClean="0">
                <a:solidFill>
                  <a:srgbClr val="002060"/>
                </a:solidFill>
              </a:rPr>
              <a:t>trasversale</a:t>
            </a:r>
            <a:r>
              <a:rPr lang="it-IT" dirty="0" smtClean="0">
                <a:solidFill>
                  <a:srgbClr val="002060"/>
                </a:solidFill>
              </a:rPr>
              <a:t>, conseguito in alternanza all’estero.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Ha la possibilità di farlo per primo, nelle more delle norme, e quindi di </a:t>
            </a:r>
            <a:r>
              <a:rPr lang="it-IT" dirty="0" err="1" smtClean="0">
                <a:solidFill>
                  <a:srgbClr val="002060"/>
                </a:solidFill>
              </a:rPr>
              <a:t>normarne</a:t>
            </a:r>
            <a:r>
              <a:rPr lang="it-IT" dirty="0" smtClean="0">
                <a:solidFill>
                  <a:srgbClr val="002060"/>
                </a:solidFill>
              </a:rPr>
              <a:t> il processo!</a:t>
            </a:r>
            <a:r>
              <a:rPr lang="it-IT" i="1" dirty="0" smtClean="0">
                <a:solidFill>
                  <a:srgbClr val="002060"/>
                </a:solidFill>
              </a:rPr>
              <a:t/>
            </a:r>
            <a:br>
              <a:rPr lang="it-IT" i="1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Dai Risultati alle Policy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772523" cy="15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chemeClr val="bg1"/>
                </a:solidFill>
              </a:rPr>
              <a:t>Il nostro MOU </a:t>
            </a:r>
            <a:endParaRPr lang="it-IT" sz="7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92088" y="0"/>
          <a:ext cx="846043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9462" y="5517232"/>
            <a:ext cx="1379042" cy="13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chemeClr val="bg1"/>
                </a:solidFill>
              </a:rPr>
              <a:t>Il nostro ELA </a:t>
            </a:r>
            <a:endParaRPr lang="it-IT" sz="7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92088" y="0"/>
          <a:ext cx="846043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9462" y="5517232"/>
            <a:ext cx="1379042" cy="13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Policy IFP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A favore degli studenti Erasmus.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i="1" dirty="0" smtClean="0"/>
              <a:t>Realizzano un MUTUO SISTEMA  </a:t>
            </a:r>
          </a:p>
          <a:p>
            <a:pPr algn="ctr">
              <a:buNone/>
            </a:pPr>
            <a:r>
              <a:rPr lang="it-IT" i="1" dirty="0" smtClean="0"/>
              <a:t>di Riconoscimento e trasferimento crediti </a:t>
            </a:r>
            <a:r>
              <a:rPr lang="it-IT" i="1" dirty="0" err="1" smtClean="0"/>
              <a:t>ecvet</a:t>
            </a:r>
            <a:endParaRPr lang="it-IT" i="1" dirty="0" smtClean="0"/>
          </a:p>
          <a:p>
            <a:pPr algn="ctr">
              <a:buNone/>
            </a:pPr>
            <a:r>
              <a:rPr lang="it-IT" i="1" dirty="0" smtClean="0"/>
              <a:t> maturati dal partecipante </a:t>
            </a:r>
          </a:p>
          <a:p>
            <a:pPr algn="ctr">
              <a:buNone/>
            </a:pPr>
            <a:r>
              <a:rPr lang="it-IT" i="1" dirty="0" smtClean="0"/>
              <a:t>durante un periodo di mobilità Erasmus+ </a:t>
            </a:r>
          </a:p>
          <a:p>
            <a:pPr algn="ctr">
              <a:buNone/>
            </a:pPr>
            <a:r>
              <a:rPr lang="it-IT" i="1" dirty="0" smtClean="0"/>
              <a:t> Tirocinio in Impresa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Validano ed utilizzano il modello in condivisione con i rispettivi Collegi e con i PTOF ?</a:t>
            </a:r>
          </a:p>
          <a:p>
            <a:pPr algn="ctr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Policy USR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/>
              <a:t>Funzioni Ufficio III</a:t>
            </a:r>
            <a:endParaRPr lang="it-IT" dirty="0" smtClean="0"/>
          </a:p>
          <a:p>
            <a:pPr algn="ctr">
              <a:buNone/>
            </a:pPr>
            <a:r>
              <a:rPr lang="it-IT" dirty="0" smtClean="0"/>
              <a:t>In merito al MUTUO SISTEMA  degli IFP</a:t>
            </a:r>
          </a:p>
          <a:p>
            <a:pPr algn="ctr">
              <a:buNone/>
            </a:pPr>
            <a:r>
              <a:rPr lang="it-IT" dirty="0" smtClean="0"/>
              <a:t>Viste le funzioni..</a:t>
            </a:r>
          </a:p>
          <a:p>
            <a:pPr algn="ctr">
              <a:buNone/>
            </a:pPr>
            <a:r>
              <a:rPr lang="it-IT" i="1" dirty="0" err="1" smtClean="0"/>
              <a:t>….supporto</a:t>
            </a:r>
            <a:r>
              <a:rPr lang="it-IT" i="1" dirty="0" smtClean="0"/>
              <a:t> e consulenza agli istituti scolastici per la progettazione e innovazione della offerta formativa e integrazione con gli altri attori locali;….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Può promuovere un tavolo di  miglioramento, e diffusione del modello di trasferimento, in ottemperanza delle norme MIUR ?</a:t>
            </a:r>
          </a:p>
        </p:txBody>
      </p:sp>
      <p:pic>
        <p:nvPicPr>
          <p:cNvPr id="6146" name="Picture 2" descr="Logo U.S.R. Umb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846" y="5788868"/>
            <a:ext cx="17716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Policy Regione Umbria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Direzione Attività produttive, lavoro, </a:t>
            </a: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formazione e istruzione.</a:t>
            </a: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In merito agli studenti e alle studentesse che hanno maturato esperienze certificate Erasmus,</a:t>
            </a:r>
          </a:p>
          <a:p>
            <a:pPr algn="ctr">
              <a:buNone/>
            </a:pPr>
            <a:r>
              <a:rPr lang="it-IT" i="1" dirty="0" smtClean="0">
                <a:solidFill>
                  <a:srgbClr val="002060"/>
                </a:solidFill>
              </a:rPr>
              <a:t>Viste le politiche per l’Istruzione e la Formazione Professionale,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Può promuovere un’Azione di Supporto, Accompagnamento, Finanziamento, rivolta agli ex studenti Erasmus in ingresso nel mercato del lavoro ?</a:t>
            </a:r>
            <a:r>
              <a:rPr lang="it-IT" dirty="0" smtClean="0"/>
              <a:t> </a:t>
            </a:r>
          </a:p>
          <a:p>
            <a:pPr algn="ctr">
              <a:buNone/>
            </a:pPr>
            <a:endParaRPr lang="it-IT" sz="1900" b="1" dirty="0" smtClean="0"/>
          </a:p>
          <a:p>
            <a:pPr algn="ctr">
              <a:buNone/>
            </a:pPr>
            <a:r>
              <a:rPr lang="it-IT" sz="1900" b="1" u="sng" dirty="0" smtClean="0"/>
              <a:t>Ministero del Lavoro – 2 milioni di Euro per progetti mobilità Erasmus 2019</a:t>
            </a:r>
          </a:p>
          <a:p>
            <a:pPr algn="ctr">
              <a:buNone/>
            </a:pPr>
            <a:r>
              <a:rPr lang="it-IT" sz="1900" b="1" u="sng" dirty="0" smtClean="0"/>
              <a:t>Erasmus+  2021 2027  - integrazione di fondi Europei e Regionali</a:t>
            </a:r>
            <a:endParaRPr lang="it-IT" b="1" i="1" u="sng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Risultati immagini per regione umb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375420" cy="137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Policy Regione Umbria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REGIONE PIEMONTE - La Direttiva reca le indicazioni per la predisposizione dei Bandi che, con risorse del Fondo Sociale Europeo, finanziano attività di mobilità all’estero. I progetti prevedono tirocini, corsi di formazione, visite di studio, tirocini curricolari all’estero e  una azione sperimentale di work </a:t>
            </a:r>
            <a:r>
              <a:rPr lang="it-IT" dirty="0" err="1" smtClean="0">
                <a:solidFill>
                  <a:srgbClr val="002060"/>
                </a:solidFill>
              </a:rPr>
              <a:t>experience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  <a:hlinkClick r:id="rId2"/>
              </a:rPr>
              <a:t>Direttiva Mobilità Transnazionale 2019-2021</a:t>
            </a: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  <a:hlinkClick r:id="rId2"/>
              </a:rPr>
              <a:t>Direttiva Mobilità Transnazionale 2015-2017</a:t>
            </a:r>
            <a:endParaRPr lang="it-IT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REGIONE MARCHE – “UN PROGETTO PER IL TUO FUTURO” 50 borse di ricerca della durata 12 mesi a laureati residenti nelle Marche che hanno partecipato al Progetto Leonardo e agli Erasmus Placement  delle 4 Università marchigiane.</a:t>
            </a:r>
          </a:p>
          <a:p>
            <a:pPr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REGIONE SICILIA  -  la Regione destina sei milioni per progetti Erasmus         6 Dicembre 2019. Grazie ad un accordo siglato tra la Regione Sicilia e Indire - Agenzia nazionale Erasmus Plus - ulteriori fondi sono stati destinati ai progetti di internazionalizzazione di scuole e università siciliane. La Sicilia si attesta così tra le prime regioni in Italia ad investire cospicui fondi a favore del progetto "Erasmus Plus".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 numeri dei nostri 5 Erasmus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3424" y="1124744"/>
            <a:ext cx="4258816" cy="67667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530 Studenti per 2 mesi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2780928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149 </a:t>
            </a:r>
            <a:r>
              <a:rPr lang="it-IT" sz="3200" b="1" dirty="0" smtClean="0">
                <a:solidFill>
                  <a:srgbClr val="002060"/>
                </a:solidFill>
              </a:rPr>
              <a:t>Docenti/Formatori/Dirigenti/Amministratori/Imprenditori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3573016"/>
            <a:ext cx="17281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76 </a:t>
            </a:r>
            <a:r>
              <a:rPr lang="it-IT" sz="3200" b="1" dirty="0" err="1" smtClean="0">
                <a:solidFill>
                  <a:srgbClr val="002060"/>
                </a:solidFill>
              </a:rPr>
              <a:t>Tutors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75856" y="3573016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144 imprese straniere ospitanti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51520" y="4365104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</a:t>
            </a:r>
            <a:r>
              <a:rPr lang="it-IT" sz="3200" b="1" dirty="0" smtClean="0">
                <a:solidFill>
                  <a:srgbClr val="002060"/>
                </a:solidFill>
              </a:rPr>
              <a:t>organizzazioni coinvolte nel Consorzio Nazionale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5157192"/>
            <a:ext cx="9111565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PAESI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OSPITANTI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Inghilterra Germania Spagna Bulgaria Grecia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Cipro Finlandia Malta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36104"/>
            <a:ext cx="233447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C:\Users\Elena\AppData\Local\Microsoft\Windows\Temporary Internet Files\Content.Word\EU flag-Erasmus+_vect_P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36712"/>
            <a:ext cx="2483768" cy="832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611560" y="1556792"/>
            <a:ext cx="533893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Neodiplomati per 6 mesi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95536" y="1960240"/>
            <a:ext cx="505090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Neodiplomati per 4 mesi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Policy Camera di Commercio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2400" i="1" dirty="0" smtClean="0"/>
              <a:t>https://scuolalavoro.registroimprese.it/rasl/home</a:t>
            </a:r>
          </a:p>
          <a:p>
            <a:pPr algn="ctr">
              <a:buNone/>
            </a:pPr>
            <a:r>
              <a:rPr lang="it-IT" sz="2400" i="1" dirty="0" smtClean="0"/>
              <a:t>Il Registro Nazionale per l’alternanza Scuola Lavoro può essere implementato con le imprese locali e collegato con le imprese estere (sotto altre Camere di Commercio).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Possono le Camere di Commercio potenziare il Registro, creare regole comuni anche finanziarie per ospitare i partecipanti Erasmus+ ?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NO</a:t>
            </a:r>
          </a:p>
          <a:p>
            <a:pPr algn="ctr">
              <a:buNone/>
            </a:pPr>
            <a:r>
              <a:rPr lang="it-IT" dirty="0" smtClean="0"/>
              <a:t>Alternanza Scuola Lavoro cambiando denominazione diventa “</a:t>
            </a:r>
            <a:r>
              <a:rPr lang="it-IT" u="sng" dirty="0" smtClean="0"/>
              <a:t>Percorsi per le Competenze Trasversali e per l’Orientamento”.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Da 400 ore a 180/150 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2811" t="32110" r="2876" b="50172"/>
          <a:stretch>
            <a:fillRect/>
          </a:stretch>
        </p:blipFill>
        <p:spPr bwMode="auto">
          <a:xfrm>
            <a:off x="6156176" y="5949280"/>
            <a:ext cx="2880320" cy="83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Logo Camera di commercio di Peru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2286000" cy="962025"/>
          </a:xfrm>
          <a:prstGeom prst="rect">
            <a:avLst/>
          </a:prstGeom>
          <a:noFill/>
        </p:spPr>
      </p:pic>
      <p:pic>
        <p:nvPicPr>
          <p:cNvPr id="2054" name="Picture 6" descr="Logo Camera di commercio di Peru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2286000" cy="962025"/>
          </a:xfrm>
          <a:prstGeom prst="rect">
            <a:avLst/>
          </a:prstGeom>
          <a:noFill/>
        </p:spPr>
      </p:pic>
      <p:pic>
        <p:nvPicPr>
          <p:cNvPr id="2056" name="Picture 8" descr="Logo Camera di commercio di Peru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2286000" cy="962025"/>
          </a:xfrm>
          <a:prstGeom prst="rect">
            <a:avLst/>
          </a:prstGeom>
          <a:noFill/>
        </p:spPr>
      </p:pic>
      <p:pic>
        <p:nvPicPr>
          <p:cNvPr id="2060" name="Picture 12" descr="Logo Camera di commercio di Peru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2286000" cy="962025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l="14108" t="16360" r="68182" b="72812"/>
          <a:stretch>
            <a:fillRect/>
          </a:stretch>
        </p:blipFill>
        <p:spPr bwMode="auto">
          <a:xfrm>
            <a:off x="107504" y="5949280"/>
            <a:ext cx="23042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Policy </a:t>
            </a:r>
            <a:r>
              <a:rPr lang="it-IT" b="1" dirty="0" err="1" smtClean="0">
                <a:solidFill>
                  <a:schemeClr val="bg1"/>
                </a:solidFill>
              </a:rPr>
              <a:t>Federalberghi</a:t>
            </a:r>
            <a:r>
              <a:rPr lang="it-IT" b="1" dirty="0" smtClean="0">
                <a:solidFill>
                  <a:schemeClr val="bg1"/>
                </a:solidFill>
              </a:rPr>
              <a:t> e altre Organizzazioni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i="1" dirty="0" smtClean="0"/>
              <a:t>Dalla raccolta del passaparola sul fabbisogno di professionisti con competenze specifiche</a:t>
            </a:r>
          </a:p>
          <a:p>
            <a:pPr algn="ctr">
              <a:buNone/>
            </a:pPr>
            <a:r>
              <a:rPr lang="it-IT" i="1" dirty="0" smtClean="0"/>
              <a:t>Verso</a:t>
            </a:r>
          </a:p>
          <a:p>
            <a:pPr algn="ctr">
              <a:buNone/>
            </a:pPr>
            <a:r>
              <a:rPr lang="it-IT" i="1" dirty="0" smtClean="0"/>
              <a:t>Il data base dei diplomati “con Erasmus+ PRO” con competenze certificate ECVET, OLS/LINGUE, EUROPASS MOBILITY,  del valore di terza parte.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Oltre al </a:t>
            </a:r>
            <a:r>
              <a:rPr lang="it-IT" b="1" dirty="0" err="1" smtClean="0">
                <a:solidFill>
                  <a:srgbClr val="C00000"/>
                </a:solidFill>
              </a:rPr>
              <a:t>Recruiting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Day</a:t>
            </a:r>
            <a:r>
              <a:rPr lang="it-IT" b="1" dirty="0" smtClean="0">
                <a:solidFill>
                  <a:srgbClr val="C00000"/>
                </a:solidFill>
              </a:rPr>
              <a:t>, può produrre uno strumento di “riconoscimento” delle risorse umane qualificate con Erasmus+ ?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37577"/>
            <a:ext cx="1354832" cy="14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Policy Università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i="1" dirty="0" smtClean="0"/>
              <a:t>Le competenze validate con ECVET possono essere trasformate in crediti </a:t>
            </a:r>
            <a:r>
              <a:rPr lang="it-IT" i="1" smtClean="0"/>
              <a:t>universitari ECTS a </a:t>
            </a:r>
            <a:r>
              <a:rPr lang="it-IT" i="1" dirty="0" smtClean="0"/>
              <a:t>fronte di specifici accordi tra le parti.</a:t>
            </a:r>
          </a:p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Può l’Università implementare i contenuti e stipulare accordi con gli Istituti del Consorzio Nazionale Erasmus+?</a:t>
            </a:r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502746"/>
            <a:ext cx="2140496" cy="128346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75" y="5517232"/>
            <a:ext cx="2141707" cy="128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3782" r="24460" b="8829"/>
          <a:stretch>
            <a:fillRect/>
          </a:stretch>
        </p:blipFill>
        <p:spPr bwMode="auto">
          <a:xfrm>
            <a:off x="1763688" y="1125538"/>
            <a:ext cx="738031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sultati immagini per erasmu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933735" y="3058480"/>
            <a:ext cx="5733256" cy="1865784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UTC e Una Piattaforma dedicata.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1080120" cy="1124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963" r="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0" y="1124744"/>
          <a:ext cx="9143999" cy="5733256"/>
        </p:xfrm>
        <a:graphic>
          <a:graphicData uri="http://schemas.openxmlformats.org/drawingml/2006/table">
            <a:tbl>
              <a:tblPr/>
              <a:tblGrid>
                <a:gridCol w="602374"/>
                <a:gridCol w="5194267"/>
                <a:gridCol w="1714500"/>
                <a:gridCol w="1632858"/>
              </a:tblGrid>
              <a:tr h="2915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</a:t>
                      </a: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ENTI </a:t>
                      </a:r>
                      <a:r>
                        <a:rPr lang="it-IT" sz="15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INVIO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 STAFF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N. </a:t>
                      </a:r>
                      <a:r>
                        <a:rPr lang="it-IT" sz="15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Special</a:t>
                      </a:r>
                      <a:r>
                        <a:rPr lang="it-IT" sz="15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 </a:t>
                      </a:r>
                      <a:r>
                        <a:rPr lang="it-IT" sz="15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Teacher</a:t>
                      </a:r>
                      <a:endParaRPr lang="it-IT" sz="15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2437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</a:t>
                      </a: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Alberghiero  G.</a:t>
                      </a:r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 Carolis – Spoleto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Alberghiero di </a:t>
                      </a: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Assisi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Alberghiero di </a:t>
                      </a: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Città di Castello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Alberghiero di Orvieto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Istituto Alberghiero di Milano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Alberghiero di Napoli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Agrario di Santa Anatolia di Narco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8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Istituto Turistico di Norcia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9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Umbria Training Center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Regione Umbria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MIUR Ufficio Scolastico Regionale – Umbria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CCIAA di Perugia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13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Federalberghi Umbria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14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Fondazione Enrica Amiotti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Slow Tourism </a:t>
                      </a:r>
                      <a:r>
                        <a:rPr lang="it-IT" sz="1400" b="1" i="0" u="none" strike="noStrike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A.C.</a:t>
                      </a:r>
                      <a:endParaRPr lang="it-IT" sz="1400" b="1" i="0" u="none" strike="noStrik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16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Gruppo Editoriale Umbria Journal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  <a:tr h="2437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9162" marR="9162" marT="9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   16 ENTI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8D"/>
                    </a:solidFill>
                  </a:tcPr>
                </a:tc>
              </a:tr>
            </a:tbl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TRAINER 2019 2020  - Flussi</a:t>
            </a:r>
          </a:p>
          <a:p>
            <a:pPr lvl="0" algn="ctr">
              <a:spcBef>
                <a:spcPct val="0"/>
              </a:spcBef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 Luglio – 28 Luglio 2020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rossobastardo"/>
          <p:cNvPicPr>
            <a:picLocks noChangeAspect="1" noChangeArrowheads="1"/>
          </p:cNvPicPr>
          <p:nvPr/>
        </p:nvPicPr>
        <p:blipFill>
          <a:blip r:embed="rId2" cstate="print"/>
          <a:srcRect l="5113" r="4326"/>
          <a:stretch>
            <a:fillRect/>
          </a:stretch>
        </p:blipFill>
        <p:spPr bwMode="auto">
          <a:xfrm>
            <a:off x="0" y="0"/>
            <a:ext cx="9144000" cy="693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-3" y="908726"/>
          <a:ext cx="9144002" cy="5904651"/>
        </p:xfrm>
        <a:graphic>
          <a:graphicData uri="http://schemas.openxmlformats.org/drawingml/2006/table">
            <a:tbl>
              <a:tblPr/>
              <a:tblGrid>
                <a:gridCol w="539555"/>
                <a:gridCol w="437593"/>
                <a:gridCol w="810654"/>
                <a:gridCol w="160920"/>
                <a:gridCol w="697224"/>
                <a:gridCol w="501989"/>
                <a:gridCol w="284644"/>
                <a:gridCol w="684113"/>
                <a:gridCol w="868718"/>
                <a:gridCol w="259720"/>
                <a:gridCol w="406888"/>
                <a:gridCol w="641044"/>
                <a:gridCol w="152565"/>
                <a:gridCol w="419531"/>
                <a:gridCol w="554975"/>
                <a:gridCol w="561764"/>
                <a:gridCol w="1162105"/>
              </a:tblGrid>
              <a:tr h="3395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DESTINAZIONI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 LEARNERS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 </a:t>
                      </a:r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TUTOR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ACC.4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TUTOR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OK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ENTI INVIO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33555"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130 di cui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FEW 65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DSA 18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Disabili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4</a:t>
                      </a:r>
                      <a:endParaRPr lang="it-IT" sz="1400" b="0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R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 30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1.A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GRECIA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SANTA ANATOLIA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1.B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GRECIA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Città Di Castello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1.C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GRECIA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SPOLETO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2.A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INGHILTERRA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SPOLETO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2.B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INGHILTERRA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MILANO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3. </a:t>
                      </a:r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GERMANIA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14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SPOLETO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264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4.A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BULGARIA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SPOLETO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39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4.B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BULGARIA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NAPOLI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39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5.A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smtClean="0">
                          <a:solidFill>
                            <a:srgbClr val="002060"/>
                          </a:solidFill>
                          <a:latin typeface="+mn-lt"/>
                        </a:rPr>
                        <a:t>SPAGNA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NORCIA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39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5.B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CIPRO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ORVIETO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5.C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CIPRO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SPOLETO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6.A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SPAGNA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ASSISI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6.B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SPAGNA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ASSISI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952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 PAESI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13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4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 8   </a:t>
                      </a:r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ISTITUTI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388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SPOLETO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ASSISI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CASTELLO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NORCIA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ORVIETO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 err="1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S.ANATOLIA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MILANO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b="0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NAPOLI</a:t>
                      </a:r>
                      <a:endParaRPr lang="it-IT" sz="1400" b="0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2308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it-IT" sz="1400" b="1" i="0" u="none" strike="noStrike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</a:rPr>
                        <a:t>  10</a:t>
                      </a:r>
                      <a:endParaRPr lang="it-IT" sz="1400" b="1" i="0" u="none" strike="noStrike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F37"/>
                    </a:solidFill>
                  </a:tcPr>
                </a:tc>
              </a:tr>
            </a:tbl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</a:rPr>
              <a:t>VET SHORT LEARNERS 2019 2020 </a:t>
            </a:r>
            <a:r>
              <a:rPr lang="it-IT" sz="4400" b="1" dirty="0" smtClean="0">
                <a:solidFill>
                  <a:schemeClr val="bg1"/>
                </a:solidFill>
              </a:rPr>
              <a:t>– Flussi</a:t>
            </a:r>
          </a:p>
          <a:p>
            <a:pPr algn="ctr">
              <a:spcBef>
                <a:spcPct val="0"/>
              </a:spcBef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 Luglio – 12 Settembre 2020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0" y="1124744"/>
          <a:ext cx="9144000" cy="5733260"/>
        </p:xfrm>
        <a:graphic>
          <a:graphicData uri="http://schemas.openxmlformats.org/drawingml/2006/table">
            <a:tbl>
              <a:tblPr/>
              <a:tblGrid>
                <a:gridCol w="867964"/>
                <a:gridCol w="497373"/>
                <a:gridCol w="978167"/>
                <a:gridCol w="762636"/>
                <a:gridCol w="452512"/>
                <a:gridCol w="1096734"/>
                <a:gridCol w="1096734"/>
                <a:gridCol w="1108883"/>
                <a:gridCol w="509786"/>
                <a:gridCol w="149439"/>
                <a:gridCol w="1623772"/>
              </a:tblGrid>
              <a:tr h="3668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DESTINAZIONI</a:t>
                      </a: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 LEARNERS</a:t>
                      </a: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N. </a:t>
                      </a:r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TUTOR/mese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ENTI INVIO</a:t>
                      </a: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52772"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20 di cui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FEW 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DSA 2</a:t>
                      </a: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27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CIPRO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1+1  * 20 GG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TUTTI GLI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IFP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5277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INGHILTERRA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1+1  * 20 GG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TUTTI GLI IFP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52772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52772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52772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52772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6688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66884"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366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 PAESI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2+2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TUTTI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GLI</a:t>
                      </a:r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 ISTITUTI</a:t>
                      </a:r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</a:tr>
              <a:tr h="84332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ASSEGNAZIONE PAESI, FLUSSI STUDENTI, TUTOR, ACCOMPAGNATORI H, ISTITUTI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INVIO, SULLA BASE DELLE CONDIZIONI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PROGETTAZIONE EX ANTE,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APPROVAZIONE CON RIDUZIONE BUDGET,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CONDIZIONI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QUALITA' GUIDA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ERASMUS+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RISULTATI SELEZIONE E GESTIONE K1 </a:t>
                      </a:r>
                      <a:r>
                        <a:rPr lang="it-IT" sz="12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20178, 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PRIORITA' REGIONALI AREE INTERNE, STRATEGIE E PRIORITA' </a:t>
                      </a:r>
                      <a:r>
                        <a:rPr lang="it-IT" sz="12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5° 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CALL </a:t>
                      </a:r>
                      <a:r>
                        <a:rPr lang="it-IT" sz="1200" b="0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ERASMUS+</a:t>
                      </a:r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2019.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277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TOTALE LEARNERS PER ENTE </a:t>
                      </a:r>
                      <a:r>
                        <a:rPr lang="it-IT" sz="14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DI</a:t>
                      </a:r>
                      <a:r>
                        <a:rPr lang="it-IT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INVIO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F37"/>
                    </a:solidFill>
                  </a:tcPr>
                </a:tc>
              </a:tr>
              <a:tr h="352772"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50" marR="9350" marT="9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37"/>
                    </a:solidFill>
                  </a:tcPr>
                </a:tc>
              </a:tr>
              <a:tr h="247456">
                <a:tc gridSpan="2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  <a:r>
                        <a:rPr lang="it-IT" sz="1400" b="0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 20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350" marR="9350" marT="9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F37"/>
                    </a:solidFill>
                  </a:tcPr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</a:rPr>
              <a:t>VET PRO LEARNERS 2019 2020 </a:t>
            </a:r>
            <a:r>
              <a:rPr lang="it-IT" sz="4400" b="1" dirty="0" smtClean="0">
                <a:solidFill>
                  <a:schemeClr val="bg1"/>
                </a:solidFill>
              </a:rPr>
              <a:t>– Flussi</a:t>
            </a:r>
          </a:p>
          <a:p>
            <a:pPr algn="ctr">
              <a:spcBef>
                <a:spcPct val="0"/>
              </a:spcBef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 Maggio – 12 Settembre 2020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32110" r="68182" b="40328"/>
          <a:stretch>
            <a:fillRect/>
          </a:stretch>
        </p:blipFill>
        <p:spPr bwMode="auto">
          <a:xfrm>
            <a:off x="4427984" y="2708920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8574" t="39000" r="68735" b="40328"/>
          <a:stretch>
            <a:fillRect/>
          </a:stretch>
        </p:blipFill>
        <p:spPr bwMode="auto">
          <a:xfrm>
            <a:off x="1475656" y="4149080"/>
            <a:ext cx="29523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9046" t="62797" r="68817" b="18500"/>
          <a:stretch>
            <a:fillRect/>
          </a:stretch>
        </p:blipFill>
        <p:spPr bwMode="auto">
          <a:xfrm>
            <a:off x="35496" y="5517232"/>
            <a:ext cx="28803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Tre Buone Pratiche consecutive e ..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 l="26838" t="13407" r="29722" b="36391"/>
          <a:stretch>
            <a:fillRect/>
          </a:stretch>
        </p:blipFill>
        <p:spPr bwMode="auto">
          <a:xfrm>
            <a:off x="5292080" y="4581128"/>
            <a:ext cx="385192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484490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1894" t="27187" r="71503" b="57063"/>
          <a:stretch>
            <a:fillRect/>
          </a:stretch>
        </p:blipFill>
        <p:spPr bwMode="auto">
          <a:xfrm>
            <a:off x="3275856" y="1268760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>
          <a:xfrm rot="19949260">
            <a:off x="-273127" y="2088270"/>
            <a:ext cx="8019037" cy="142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2015      2016     2017     2018 ?     2019 ?   </a:t>
            </a:r>
            <a:endParaRPr lang="it-IT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11895" t="49828" r="72055" b="35407"/>
          <a:stretch>
            <a:fillRect/>
          </a:stretch>
        </p:blipFill>
        <p:spPr bwMode="auto">
          <a:xfrm>
            <a:off x="6948264" y="1412776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5602" b="358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" y="1124744"/>
          <a:ext cx="9143993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435428"/>
                <a:gridCol w="435428"/>
                <a:gridCol w="435428"/>
                <a:gridCol w="435428"/>
                <a:gridCol w="435428"/>
                <a:gridCol w="461705"/>
                <a:gridCol w="409153"/>
                <a:gridCol w="469212"/>
                <a:gridCol w="401646"/>
                <a:gridCol w="435428"/>
                <a:gridCol w="435428"/>
                <a:gridCol w="435428"/>
                <a:gridCol w="435428"/>
                <a:gridCol w="435428"/>
                <a:gridCol w="435428"/>
                <a:gridCol w="435428"/>
                <a:gridCol w="435428"/>
                <a:gridCol w="435428"/>
              </a:tblGrid>
              <a:tr h="60097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2019 / 2021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OTT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NOV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DIC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GEN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FEB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MAR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APR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MAG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GIU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LUG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AGO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SETT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OTT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NOV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DIC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GEN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FEB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MAR</a:t>
                      </a:r>
                      <a:endParaRPr lang="it-IT" sz="800" dirty="0"/>
                    </a:p>
                  </a:txBody>
                  <a:tcPr/>
                </a:tc>
              </a:tr>
              <a:tr h="70343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PROGETTAZIONE</a:t>
                      </a:r>
                      <a:r>
                        <a:rPr lang="it-IT" sz="1200" baseline="0" dirty="0" smtClean="0">
                          <a:solidFill>
                            <a:srgbClr val="002060"/>
                          </a:solidFill>
                        </a:rPr>
                        <a:t> ESECUTIVA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</a:tr>
              <a:tr h="522501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rgbClr val="002060"/>
                          </a:solidFill>
                        </a:rPr>
                        <a:t>INFORMAZIONE</a:t>
                      </a:r>
                      <a:endParaRPr lang="it-IT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</a:tr>
              <a:tr h="444275"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SELEZIONE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</a:tr>
              <a:tr h="597879"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PREPARAZIONE </a:t>
                      </a:r>
                      <a:r>
                        <a:rPr lang="it-IT" sz="105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LEARNERS /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</a:tr>
              <a:tr h="520472"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MOBILITA’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14</a:t>
                      </a:r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28</a:t>
                      </a:r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9524"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MOBILITA’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14-</a:t>
                      </a:r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13</a:t>
                      </a:r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258"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MOBILITA’ LEARNERS</a:t>
                      </a:r>
                      <a:r>
                        <a:rPr lang="it-IT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PRO</a:t>
                      </a:r>
                      <a:endParaRPr lang="it-IT" sz="12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15</a:t>
                      </a:r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13</a:t>
                      </a:r>
                      <a:endParaRPr lang="it-IT" sz="12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0971">
                <a:tc>
                  <a:txBody>
                    <a:bodyPr/>
                    <a:lstStyle/>
                    <a:p>
                      <a:r>
                        <a:rPr lang="it-IT" sz="11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DISSEMINAZIONE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00971"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RENDICONTAZ.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8" name="Picture 4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635896" cy="1426968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INIZIO PROGETTO  01 10 2019</a:t>
            </a:r>
            <a:br>
              <a:rPr lang="it-IT" sz="4400" b="1" dirty="0" smtClean="0">
                <a:solidFill>
                  <a:schemeClr val="bg1"/>
                </a:solidFill>
              </a:rPr>
            </a:br>
            <a:r>
              <a:rPr lang="it-IT" sz="4400" b="1" dirty="0" smtClean="0">
                <a:solidFill>
                  <a:schemeClr val="bg1"/>
                </a:solidFill>
              </a:rPr>
              <a:t>FINE PROGETTO     31 03 2021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it-IT" sz="9600" b="1" dirty="0" smtClean="0">
                <a:solidFill>
                  <a:srgbClr val="0070C0"/>
                </a:solidFill>
              </a:rPr>
              <a:t>ITALIANS DO</a:t>
            </a:r>
            <a:endParaRPr lang="it-IT" sz="9600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95374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95536" y="4139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  <p:pic>
        <p:nvPicPr>
          <p:cNvPr id="6" name="Picture 4" descr="Risultati immagini per italians do erasmus+ better"/>
          <p:cNvPicPr>
            <a:picLocks noChangeAspect="1" noChangeArrowheads="1"/>
          </p:cNvPicPr>
          <p:nvPr/>
        </p:nvPicPr>
        <p:blipFill>
          <a:blip r:embed="rId3" cstate="print"/>
          <a:srcRect l="17545" r="15785"/>
          <a:stretch>
            <a:fillRect/>
          </a:stretch>
        </p:blipFill>
        <p:spPr bwMode="auto">
          <a:xfrm>
            <a:off x="0" y="5128572"/>
            <a:ext cx="1725080" cy="172942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422" t="20257" b="13640"/>
          <a:stretch>
            <a:fillRect/>
          </a:stretch>
        </p:blipFill>
        <p:spPr bwMode="auto">
          <a:xfrm>
            <a:off x="7308304" y="5115363"/>
            <a:ext cx="1835696" cy="1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La nostra “Carta della mobilità VET”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95936" y="1124745"/>
            <a:ext cx="5148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L’obiettivo della Carta della mobilità è incoraggiare le organizzazioni che hanno un’esperienza dimostrata nell’organizzazione di attività di mobilità di qualità nell’ambito dell’istruzione e della formazione professionale per i discenti e il personale a sviluppare le loro strategie di internazionalizzazione europea.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I titolari della Carta della mobilità VET possono richiedere finanziamenti secondo una procedura semplificata nell’ambito dell’azione chiave 1 di Erasmus+ relativa alla mobilità per studenti e personale </a:t>
            </a:r>
            <a:r>
              <a:rPr lang="it-IT" sz="2400" b="1" dirty="0" err="1" smtClean="0">
                <a:solidFill>
                  <a:srgbClr val="002060"/>
                </a:solidFill>
              </a:rPr>
              <a:t>VET</a:t>
            </a:r>
            <a:r>
              <a:rPr lang="it-IT" sz="2400" b="1" dirty="0" smtClean="0">
                <a:solidFill>
                  <a:srgbClr val="002060"/>
                </a:solidFill>
              </a:rPr>
              <a:t>.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3012" name="AutoShape 4" descr="Risultati immagini per erasmus vet cha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Risultati immagini per erasmus vet char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97" t="1370" r="4855" b="2620"/>
          <a:stretch>
            <a:fillRect/>
          </a:stretch>
        </p:blipFill>
        <p:spPr bwMode="auto">
          <a:xfrm>
            <a:off x="35496" y="764704"/>
            <a:ext cx="3888432" cy="602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 numeri del  5° Progetto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9408" y="1124744"/>
            <a:ext cx="4258816" cy="67667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130 Learners per 2 mesi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2636912"/>
            <a:ext cx="446449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it-IT" sz="3200" b="1" dirty="0" err="1" smtClean="0">
                <a:solidFill>
                  <a:srgbClr val="002060"/>
                </a:solidFill>
              </a:rPr>
              <a:t>T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rainers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700808"/>
            <a:ext cx="172819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</a:t>
            </a:r>
            <a:r>
              <a:rPr lang="it-IT" sz="3200" b="1" dirty="0" err="1" smtClean="0">
                <a:solidFill>
                  <a:srgbClr val="002060"/>
                </a:solidFill>
              </a:rPr>
              <a:t>Tutors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599384" y="3861048"/>
            <a:ext cx="554461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 imprese straniere ospitanti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835696" y="4365104"/>
            <a:ext cx="727280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</a:t>
            </a:r>
            <a:r>
              <a:rPr lang="it-IT" sz="3200" b="1" dirty="0" smtClean="0">
                <a:solidFill>
                  <a:srgbClr val="002060"/>
                </a:solidFill>
              </a:rPr>
              <a:t>organizzazioni del Consorzio Nazionale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5301208"/>
            <a:ext cx="9111565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PAESI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OSPITANTI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Inghilterra Germania Spagna Bulgaria Grecia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Cipro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36104"/>
            <a:ext cx="233447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C:\Users\Elena\AppData\Local\Microsoft\Windows\Temporary Internet Files\Content.Word\EU flag-Erasmus+_vect_P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304256" cy="832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401416" y="1628800"/>
            <a:ext cx="425881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Learners per 4 mesi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95536" y="3140968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lang="it-IT" sz="3200" b="1" dirty="0" err="1" smtClean="0">
                <a:solidFill>
                  <a:srgbClr val="002060"/>
                </a:solidFill>
              </a:rPr>
              <a:t>Special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Education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Teacher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15 giorni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92514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L'OBIETTIVO GENERALE è quello di fornire nuove competenze ai Formatori e agli Insegnanti di Sostegno degli </a:t>
            </a:r>
            <a:r>
              <a:rPr lang="it-IT" dirty="0" err="1" smtClean="0">
                <a:solidFill>
                  <a:srgbClr val="002060"/>
                </a:solidFill>
              </a:rPr>
              <a:t>I.F.P.</a:t>
            </a:r>
            <a:r>
              <a:rPr lang="it-IT" dirty="0" smtClean="0">
                <a:solidFill>
                  <a:srgbClr val="002060"/>
                </a:solidFill>
              </a:rPr>
              <a:t> contribuendo alla Strategia di Internazionalizzazione, migliorando le politiche di </a:t>
            </a:r>
            <a:r>
              <a:rPr lang="it-IT" dirty="0" err="1" smtClean="0">
                <a:solidFill>
                  <a:srgbClr val="002060"/>
                </a:solidFill>
              </a:rPr>
              <a:t>A.S.L</a:t>
            </a:r>
            <a:r>
              <a:rPr lang="it-IT" dirty="0" smtClean="0">
                <a:solidFill>
                  <a:srgbClr val="002060"/>
                </a:solidFill>
              </a:rPr>
              <a:t> del C.N., al fine di aumentare l’occupabilità dei/delle discenti in ambito internazionale e nelle imprese locali delle aree fragili del post terremoto in Umbria, della periferia di Milano e di Scampia a Napoli.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661248"/>
            <a:ext cx="5724128" cy="1124744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Il Progetto “WBL4SlowTour”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24744"/>
            <a:ext cx="6084168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Il Consorzio Nazionale è costituito da 16 partner: </a:t>
            </a:r>
          </a:p>
          <a:p>
            <a:pPr algn="ctr">
              <a:buNone/>
            </a:pP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Spoleto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Assisi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Città di Castello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Orvieto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Milano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Alberghiero di Napoli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Agrario di Santa Anatolia di Narco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Istituto Turistico di Norcia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Umbria Training Center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Regione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MIUR Ufficio Scolastico Regionale –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CCIAA di Perugia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Federalberghi Umbria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Fondazione Enrica Amiotti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Slow Tourism </a:t>
            </a:r>
            <a:r>
              <a:rPr lang="it-IT" sz="1600" b="1" dirty="0" err="1" smtClean="0">
                <a:solidFill>
                  <a:srgbClr val="002060"/>
                </a:solidFill>
              </a:rPr>
              <a:t>A.C.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600" b="1" dirty="0" smtClean="0">
                <a:solidFill>
                  <a:srgbClr val="002060"/>
                </a:solidFill>
              </a:rPr>
              <a:t>Gruppo Editoriale Umbria Journal</a:t>
            </a:r>
          </a:p>
          <a:p>
            <a:pPr algn="ctr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Cantine </a:t>
            </a:r>
            <a:r>
              <a:rPr lang="it-IT" sz="1600" b="1" dirty="0" err="1" smtClean="0">
                <a:solidFill>
                  <a:srgbClr val="FF0000"/>
                </a:solidFill>
              </a:rPr>
              <a:t>Signae</a:t>
            </a:r>
            <a:r>
              <a:rPr lang="it-IT" sz="1600" b="1" dirty="0" smtClean="0">
                <a:solidFill>
                  <a:srgbClr val="FF0000"/>
                </a:solidFill>
              </a:rPr>
              <a:t> Sartori - </a:t>
            </a:r>
            <a:r>
              <a:rPr lang="it-IT" sz="1600" b="1" dirty="0" err="1" smtClean="0">
                <a:solidFill>
                  <a:srgbClr val="FF0000"/>
                </a:solidFill>
              </a:rPr>
              <a:t>Main</a:t>
            </a:r>
            <a:r>
              <a:rPr lang="it-IT" sz="1600" b="1" dirty="0" smtClean="0">
                <a:solidFill>
                  <a:srgbClr val="FF0000"/>
                </a:solidFill>
              </a:rPr>
              <a:t> Sponsor </a:t>
            </a:r>
          </a:p>
        </p:txBody>
      </p:sp>
      <p:pic>
        <p:nvPicPr>
          <p:cNvPr id="5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3059832" cy="5733256"/>
          </a:xfrm>
          <a:prstGeom prst="rect">
            <a:avLst/>
          </a:prstGeom>
          <a:noFill/>
        </p:spPr>
      </p:pic>
      <p:sp>
        <p:nvSpPr>
          <p:cNvPr id="25602" name="AutoShape 2" descr="data:image/jpeg;base64,/9j/4AAQSkZJRgABAQAAAQABAAD/2wCEAAkGBxITEhUSEhIWFhUVFxoYGBgXGBgdGBgbFhoXHRsYGBkYHSggGB0lHh0XIjEhJSkrLi4uFx8zODMsNygtLisBCgoKDg0OGxAQGzUmICY1Ly8tLTItLS0vNy0tLS0tKy0tLTAtLS0tLS0tLS0tLy0tLS0tLS0tLS0tLS0tLS0tLf/AABEIAOEA4AMBIgACEQEDEQH/xAAcAAACAgMBAQAAAAAAAAAAAAAABgQFAQIHAwj/xABKEAACAQMCAwUECAIHBQcFAQABAgMABBESIQUxQQYTIlFhB3GBkRQjMjNCUqGxYtEVQ3KCkrLBJCVjc/A0NVR0k8LhU2Sio/EW/8QAGQEAAwEBAQAAAAAAAAAAAAAAAAIDAQQF/8QAMhEAAgIBAwIEBQMCBwAAAAAAAAECEQMSITEEQRNRcbEiYYHR8DKh4ZHBBRQjM2Jy8f/aAAwDAQACEQMRAD8A7jRRRQAUUUUAFFFFABRRWKAM0V5SzquNTAZIAyQMk8gM8zS5xntcI4xJBC06lihcELGjB9GJCfEvi/hNbGLlwLKSStjOTWM1QC/ma6ktXIXXbCWMrzVslJPF1wSmDjrVHxW0WU2FxI0h1ypFMneOEJ0uv2VYDIkA99OsdvcVz8h1a9jDiMyIHO4TUNRHmFzk171zya0Wa04hMfv0uJWR/wASG3093g9Nhy9T509cOuO8hjk/Oit/iUGsnCgjOzxj4xbt3mJkPdbSeIeDn9o9OR+RqYJBnGRuM/DzrmEd6/8AR1xZzx6biBoLd2I+9SWcKjg9c6m+JJ61e9tJdK3bDbRZqgPkZpGH/tFO8O9fnb7i+Jt+fP7DrmiuWWspVUihne3gnvfq3DafqYoVDlNfIPIMjbG/rV3d8fuILlIUdZYo3treQuPrJJJy2pgUwAVQBuWOfKh4XfILKu6Hmiqi27QQsszsdEcMrRF3ICsUxqK77gHI94NT7K8jlQPG4dTyZTkVJpoqmnwSKKxWaw0KKKKACiiigAooooAKKKKACiiigAooooAwaWu0HaIILiNC0ckAidmZAR3cjANIgz4wq6s+RFMrUs9sbFsJeRJrltskp/8AVifAljI/F4dxnqopsdOVMSd1sVXH7OIdzxMMLgwuhkIOuPQfAzxJkqhXIfbyO9e0lkpmu7I/d3sRuIiOQcgLJg+edD/E1F4Nw+zS4VbMMYLuJu9iwWiMbISkq52Xfwc+uMbVecK7Ossdss0paS0du7dObJhlVXLDJ8JGcY3UVaUklz+fwySi32/P/ClXiDmKx4gVJaHVBdackqrYWU4G5CyIpx5VMubZ7izkaBScXImg/CWCyo5PixjJ100WtlHFr0IFDuztgYBZvtMfU1t9JToc/wBnf9qR5PIdY3W4scS4Fdarpbfuu7vACxdmDRMVCOyhVIfKjIGR4vQ00W1uEjWNeSKFGf4RgVkTE8kPxx/OgSP+T9RSOTkh1BJ2KVz2WuZYZDLJEblhb6WXV3ZNrJ3il8jPibOdtgdq9r/gtzMg70R65LiBpBGxKrFA2oKGYAsSRnkPtHy3ZzI35P1FDS/wt+n86bxWL4aFXi0QPEYzPA7wi3KIe71xh3cMxY7hMKi7nHOlXhF53ct3eTDU3cfS4kOcCSV5o0wp5MUWJAfI+tdT+kLyJx79v3qPe8JglwZIlYgqQcb/AFbal3HMBt8cqaOalTFli3sTuzvC9Uyxy4MViiswPJrmYd48jA/lDberVGs+NOIT3LCE3VzNMrkDTFbxEa5SDt4gNvMvTDf9m5HeYLcaILkhplCHvThQpVJNWEVlUA+EnngilK4s0W9Sa8i0QxxTFYmwVSG30pECM4JYktjrlarFxnz/AE/PmTknEaOHdsEWK1F2Ck06ajpQ6UBbCNINzHqyMZ65FNtKXZHh1x3k11cCP/aQrBcN3kYXOiJs+HCqc7fiLU2CoZEk9vz84L422tzNFFFTHCiiigAooooAKKKKACiisM2NyaAM1itY5AwBBBBGQRyIPUVtQBHF9F3ndd4veAZ0ahrx56eeKkGkH2gJ9FurTiajAjfupyOscmwJ88eL9Kcbq/VVYgghVLMfwqAM5J93SnlCkmu4kZW2n2NLSW2iBijMaCIbopA0at91HLO5rwbjcRTvRLGkROBIzrgnyG+Oh5nO3KqTsZYk2011KPrLwvMcjdUZcIv+ED515+ziyik4XAssauMucMoIyHbfBpnBK3fDoWM26Rdf0tZHdrqJsecqY+WcfpUheOWmksLiHSCAT3iYBOcAnOx2PypK4/wyEcZsUEMYRo3yoVQpxr5jGDTr/Qdtgr9Hi0kgkaFwSMgEjHPc0TjBJc7hGUm2vIP/APRWf/iYf/UT+dSLLikM2e5lSTTjOhg2M8s4O1JnEOFQDjNsghj0m3kJXQukkHYkYxmpnbS8Wwtv9ljSOa4dYkKqFGpttRwN8DOK1402ox5YKbSbfYY7rjdtG2iSeNG/KzqD8ic1vZcVgmz3U0cmOehlOPfg7VB7OdnIbSPQg1OftyNu8jdWZjv8KqO3nCVWFr2Ad3c241q6gAsB9pH/ADKRnnSKMZSpDNyStjVeXMUal5XVFGxLEAb+ZNVsXFrItiO6iDHkFlXf+7nFKfbLiQu+B/SMY190SPJhIoYfPNXnae1tBYP9IRAgi2OACG0+HSeerPKm8NJK/OhfEd7epfS3XdgtJjQoyXHIADJLenqK8riC3u4dLaJon8iCDg9CPIj9KVOCRyf0Cyz6tf0aXZuekh9PP+HFROD8S+h8BjuV+0qHT5FncgZHUb/pWrF5Pe6M8TzW1WOi3dtaokLzqmBpXvZBrOPVzljXtZ8Xt5WKxTxuw5qrqSPeAaouxHCo44UlkGu4mUSSSvuzFxnAJ5AA40jyqZ2q4BHcQsQNE6AtFKuzoy7jBG+DyI8jSNR1VY1y03Rfiilz2f8AHWvLKOV/vBlH/tL1x0yMH40x1kouLaY0ZKStBRWM1mlGCiiigAooooAwarb67mEoSJEbwavGxUtg4wuFI22O/mKkcTuhHGXyBjkSGKgnq2ncL5npSzPPcIUzF3sUj7FZg2lmBIaORsMOoAORvjI5U8Y2JKVFhbSFSxgU7HMtscBlPVos7fAeFuhBzmz4XxSKdS0RJUHSSVYDI5gZG+ORxyII5iq63ZZzg5LR5xIvhkjP5ZFPIkehVvKrEKECwxKFAHQbKvn7+eKHQRsi9obFbuCW1ONLrhifwnmMeoOPdSZwPiAmsYuGyeGfvfo8yjOdMJ1OxPkyDGfNq6MkYUADkKpLLsxbxXUt4invZftEnIGcZ0jpnFNDIlFp+q9TJwbaa9H6FpcDEbADACnAHkBS57L9+GwH+3/namiSIMpU8iCPnUPgPB47SFYIdWhc41HJ3OTvSKS0NfM2viTFPtCf998PH/Ck/wDfT4BVTe9noZLqK8bV3sIKpg+HBznI68zVvWzkpKNdkEE03Ym8SP8Avu1/8tL+9eHtYsma3hnVSRbTrI4HPRkAkDrjb9aZpuCxNdJdnV3saGMb+HDc8jFWLoGBDAEEYIPIg9DTLJTjJdhXjtNPuaWlysiiRCGVgCpHIg1Re0C9WKwuCebIUX1Z/CAPXevbhnZtLYFLaWWOMkkR5VkXP5Q6kqOfI1l+zcbypNO8kzRnKByNCn8wRQFz6nNZHTGV9jXqca7iZxrhzW/Z4RyDDjQzDyLyhse8Zr045w4WM0V/oMtqVVJo2ywhJxiWMHOOQ5eZ86ee0HBoruFoJdWhipOk4PhII394qTLaI0ZiddSFdJBGxGMYPwp1m8/nf1oR4t9vp9Cq47cpLw+eWNgyPbyMrDkQUNJf9HvcdnY0jGplQOAOZ0OSQPXGadeH9mYYbV7NDIYXDrgtkqJAQQpxtzJ+NS+DcKjtoUgizoTONRydyTz68zWRyRgvh87Xoa4OT38qI/Za5jnsrd0IYd2g26MqgEehBBr24txFYIZZJThUQnUeu3L3/vUO27NxwyPJbySQ942p0UgxljzbQ4IBPpitr/s0lwVNxLLKqEMEJVUyORKoo1fGk+HVd7D/ABaaKv2T8OeDh6GQYaVmlx5BsAe7YA/GvTtl26hsw0aDvLjGQg5L6uRyHXHOmVd1KNkHGMjbY7ZGOVcB7WcCks5po2JYkh1kOMvG2Qdycls7MN+VdGFRy5G5slkbxwSidF9nXbKWdnt7z77UzRtgAMBjUgxtlc/I+ldDr5f4bdvFmRWwUKuhyAQ4YYIyN9s5A57Zr6J7L8X+lW0U+CpddwRyI2OPTPKt6vBoepcf3Dp8mpUy3ooorjOgKKKjXtyI11HJ3AAUZJLHAAFAFXeOrXAKFTLGCvdyFlypIy8ZxuemQCDy2quvIpFV5HgSGM/aXWJFYb5aWLSFx1yjFvfitri7K+CYGSMczcpoYeqzKO6z5A6T61620TyyoqtKIV8ciTqrHIGEVXIOtSSW1Bm3QbjNVWxJ7lnw+1WFC5BLsBq8bvy5KrPvpGTgepqJ2h4dJJZzIrsspUsrISCGXcAEb42xVp9qTH4U/Vj0+A/evdzU9VOyjjtR858G7XXUdxDLLcTOiOCys7EaeTZUnfYn4iu79o+KLb2k1xzCoSuOpbAX9SK4d7R+CfRb2RQuI5PrE8sN9oD3Nn5imLinaE3XDLKyibVNMwikXOWAiOAWA3wTpb3A16WbEsmicVt3PPxZHDVBv0Lr2aR3D2NzcTTSuXV0j1Ox0hVOWXJ2Oonf+Guc8H4veyyxQreTqZHVAe9fA1EDJ39a75Dw5LezMCDCxwso+CnJ+JyfjXzlwNpBPCYQDKJEMYPIuGGkHltnFb00lNzlXoGdOKgjrVp2G4kssbtxJnVXVmUtL4grAkbkjcVG9s3FJ4ZLbuZpI9SyZ0Oy5wVxnB3qZw/iPHzPEJreMRGRRIVVdkLDUftnpmoXtftxJdWEbZ0uzKcc8M6A4qMG3mjrafPFFJ14b02j09lvboyabO5YmTfu5GP2xudLEndvLzq99q1xJHYNJFI0bLJH4kYqdzgjIrjnabgE1jcGNwwAOYpBkBgOTKw/ENs45GmbiHbT6XwmWC4cfSUaMgnA71e8G4HVgM5+dVn06c45IcMnHM9EoS5HO9llHAO87x+8+jo+vUdechs6s5rmPZ6/vrm4jtlvZ0MhwCZHIGATyB9K6nxZccAI/wDtF/yrXHOy0lwt3C1qoaYE6A3InSee46Z61vTJOE38wzupROrcH7FcRiuIpZeIGWNGyyF5dx5YJIPxqm472X4rbwzXJ4gwWMM+hZZs4zyBOBV9wG/441zEt1AiwEnWVVdhg431EjfFMHb7/u67/wCS37VzeJNTSdO/Qtoi4NqzivA+K8QuriO3W+mVpDgEyPgbE74PpXSeEwz8KiuLniFyZ1IQIA7s2ct4QH2Gcjl5Guaezn/vK1/tn/I1PntykYQ2y/hLsT6kKMfua6s6vKsaqn8iGF1jc+6Fm341xDi92IFnMKNltKEhURfPTux5Dc8z0q67Qdh7q0iNxa30zGManUswOBzK4ODjyNQ/YggNzOTzEQx8WGf9K65xJQYpAeWhv8pqOfK8eVRittiuHGp49Unuc37Adv5LiRba5IMh+6kxjWeqPjbJHIgU2duezX0+3wmBMh1RsdsHkVJAzgj9hXAOESMs0LLnUJEIxzzqGK+n0yGI6Nv8eorOqgsORThsN08/Fg4yE3sz7OYIMS3J+kTDH2vu0xjGlTzxgbt5DlTMeOWyyrAJF1k6QF3APkSNh5Ypb7XRX0k/dRazEygjQMLvkEO3nkcieRFHB+w+kq88mCCCFToRuMsR5+VeVl6rLknSjft9Cq+H4YoeBWa8reUMuQQemQQRkc+VetXLBVZxKcmRIQiHUC+ZCQMoRgKADkg4PTGKs6r+M9zoHfKSpZFGASQ0jBFI07ru32hyGTWrkxng97Mme+gBT80Ta8D+JGAb5aqzwWPu4mYlNDMXQISUVCBgKSBsd25YGrArK8JYbLcThfIsrfJnUt+textljjjhQeEaVGfJd9/Pl+ta2qFSdki0XC5PM7n3nes863bYVqtIUOc+2vheu2iuAPuXw22+mTA/zAfOlX2O8I72978/Zt1z72cFQPlqPwFdvnt0dSjqrKeasAQfeDsa87SwiiBEUaRg89Cquceekb11R6lxxPHRzSwJ5FMxxP7mX/lv/lNfM/Z68WK5t5XPhjlR2xucKwJwOtfUDgEEEAgjBB5EHzqouuFWES6pILZFHVo4wPmRRg6hYotNchlwPI1XYpLb2m2EjpGpkLOwQfVnmxAGT051Qe1uTF5w8+TZ/wD2R1czdpuBxtsICynIMcAOCORDKn7VOtu03CrtwC8LOPs98gB/umQftUoZ8UZpx9y8ukzyg9S/Zlh2s7Ox31uYX8J5o+ASjDqPToR5V89cc4XJazPBMMOnyYHkw9DX1ACOlRLrhUEp1SwRO2MZdFY48skVbp+qeLblEM3TrJ6ipxtv9wn/AMqn6ha4/wBjeJx297DPKToRiWwMndWHL419IPaRlO6MamPGNBUacDkNPLFRP6AtP/Cwf+lH/KjF1KhGUWuRcmBzkpJ8FDw32j2M8yQRmQvI2lcoQM+pJqd7QXxw26/5TD57VZw8GtUYMlvCrDcFY0BHqCBtUqaFHUo6qynmrAEH3g7Go6oqScUW0ycWpM+dfZ6wHErXf+sx81au29uezQvrUxAhXU642PIMARg+hBIqzh4JaowZbaFWG4IjQEHzBA2qearm6hzmppVRPFg0QcXvZ8+9jeKNwu/xdIyDDRyDByAeTD8wyBy6V0Hth7RLRbZ1t5RLLIpVQucLq2LMTywOlO95w+GXHexRvjlrRWx7sioL8FsI9zb26++OMfuK2efHOSnJb+pkMM4rTF7HIvZh2ReedLiRSsERDKSNpGB2AzzA5k+ldwnG2RzG/wAq1QqR4cY6Yxj9K9RuKlmzPLK2VxYljjRS9ruKSW1q9zEgcoAcEnGk4ydvLY/OuWTyca4jtplEZ6Ad1H8Sd2+ZrtMK+HBHLb4dK3kcKCScAcyeQ+PSuaePW+T0em6xdPF1BOXmxb9n3BZ7S17mcoTrZl0knAbcgkgdc/Omiq614rHI+iPU/m6qTGMfx40k+gJqxp1HSqOXJleWbm+WYNUF/wAb7okiRJssBoUEOoZguSV1ZC5ydhsDV81LfCO9EKH6Wpk0jWkjJImr8QDKQw+ZA8qeNEpWWVlxqOR+7CyBsZ3R9J9z40n51MkGXX0BP6iquO+naaNDGAuWLsrKyMApwB+IeLHTpzq1DeMjyUH5lv5Cskgiz0kNYWh+dZWlHNq0mlVQWYgAbkk4A956VrdXCRozuwVVGSTyApMjgk4oVmm+rsAcpF+KfHJ5D0TO4XrWN0PDHq3ey/ODN72ourl+64XErqDh7mTIiB8kG2v3jI9DUGX2eGY95fX0kznooAUegznHwAp7ii8IVAEQDAAGNvQDkK9kgUdPnS6L5KrqHDbGq9/6/Y5ne+zC3IPdTSIemrSw+I2/ekvj/Yu6tdyveR/njBIH9peYr6DMY8hXjJag8tqSWFM6MX+I5Yv4nZwjsx26urTC572If1bnl/Ybmvu3HpXY+zfai2vEDRP4vxIcB1PqOvvpX7V+zyKcmSLEMhOSQPA3nkDkfUUhXPYfiET+GIsQdnjYfMbgikUpw2Z0Th03UrUnpkfQArzllCgliFA5knA+Zrl3Brbj5GGuREgG7TGNiB8AT8zVbBFJez9ws8lwyn6y5f7lB/wYh4STuAW//lfF+Rx/5NW7mtua3He47UvcS/R+HBZCv3k7ZMMXoOXeN6A0y8Mte7TR3jyHclnOSSefuHkBsKh8E4XHbxLBAulF5k7sx6sT1Jq2RQBtTxvlnPklHiK2/c2rVmwM0O2KQOJ3j8Vla1tpClrE2LiUf1n/AA09Oe//AESTozFjc35JcsnTcfnvJjBYeCJCRLdFcgEfhiB2dvXkKV+30dnZgIYvpVzKCTJO7NpHLOMgDfkBiul2FoqRrFEuiNAFGPIf9c6RPar2VlmKXEC6ii6GQfaIzkMPPG+1TmnpbOvpckPGiuI/nLOb8A4/cWbh4XIHVDujDyI/1519DcHvRNDHMvKRFYemoA4r594V2Yup5BGsLrvuzqQqjzOf2rvvALQQwRwjlGgQHz0jGaTA33Oj/FPD2ceScg3PwpbvIoGkd3FxJoJDHGqNNIydKsMbZ/CCaYj9v+7/AK0qXvdiaYSW0LtryjM8I2Kruyu2c6tXTyrtx8niZOCVw3iMZ7pIHZok0qGd0VCMYAXK65OmMbHzpnpShvPq1VBaxS+DLLJFjOV1aQB1GoD3imysmbAw1KZt2MIzdxifSMjEBQNtn+rLY54602mlW8lMkjL9LjCKSDFArmQkdJGjYt8F0/GiATN+Hqn0lRFcrKVDCRdMWRkbfdxgqc+ZFMCfeH+yv7vVLZ3qxGONIWSNmC57gooLZwWLuDuds4JyRV5nxj1H7H/r50TCBs/OhTRJVP2r4mbe1kdRlzhIx5ySHSo+Z/Spt0VjFyaS7lLfMOJXRgzm0tT9d+WaXpF6quMn5U2wRbDbCjZV6YHLaqvszwVbaBLdTnSNTt1d23Yk++rwCliu7KZZK9MeFx9/qGKzRRTkTWRwASeQ3PwrSCZXVWU5VgGB6EHcGq3tdd91ZXMg5rC+n1YqQo+JIqVwqPRFGn5EVf8ACoFZe4zj8OomFc86h3MaKpdm0qoJJPIAcyamM1cV9pHbM3LtbQN9QpAJXP1rbeXNQeQ6n4UuSSity3TYJZp6Vx3ZntF2gm4lOLSzz3RPPlrG2Xf8qDy6/IV0ns1wOO2iWGJQMAa3xgu2N2Pvqh9nvZU2set/v5QNX8ABJCj16mnyJNIxU8cXyy/VZor/AEsf6V7+ZlUA2FZzRmlTtt2gkh0W1qA11OdKL+RTnMh9B/PyqzaSOOEHOWlEDtZxeW6n/o2zJyf+0yjlGh5rnzxn16e5k4NwqKCNYIF0xrzxzY9ST1J86hdluALaRdyDqkY6ppDzZjz38vKmJFxsKSKvdlcs0lohwv3fn9jIXFayICMVvRVDnIJtj51IhXG1bNRHSpG2an7z+7/qKpeLQjLsJplbGdKxKy5A2wTE2fnV4B4ifTFUsdw0Dyao3kDuW1xnWQOitGTlccvCCDjzqkeRJEKwmBSIvdTByFLKYFA1EDI+5BG+3OmqlySd2ZRbi5DFwT3ilYwuoFtXejOMZAC75xyFMdEjImDVHLbyRGQxyOqEs5BjVwCcs2g6gcZycHPOr6qPjULPNGgTUGVidbsIl0lftRqPrCdXJjjw0Q5NnwQ7OWOSSNjJNdHOpdKqIozjYnThc4PIkkVf3BwVPrj5j+YqolKoNElxnH9Vbrpb0AVNTj5gVPtrlZom7vIKkrhvtK0Z5Nv5gfOiRkNidJypQ7Vjvb2wg/CGedh/yl8P6mm6NsqD5ilDjJ08VtGbk8MsY/tZU4+WalPg6un/AFP0fsN1uuB6nc161qtbU5AKwaKXe2vaZLGAvsZG8MaeZwdz/COtY3SsaEHOSjHllB224r395a8OjyQJUknxyCr4tJ+GWP8Adp7t+WfPeud+znhLuX4hOSZrgnTnohIy2OmSNh5D1pg7edqBY240YM0nhjB3xgbuR5D9anGXMmdeXHco4cfb37/nyFn2qdrwFaygY6j96wJ8I2OgEdT1qi9mnZrvpPpUg+rjPgB/E4zzHkuc+/HlSzwbhsl5ciMHxSMWdvIblmP6/Ou+8D4XHDGscYwiDAHn5k+Z61JXklbO3PKPS4fChy+Swtosbnma9jRUPi3Eo7eJ5pWwiDJ8/cPMmunhHjbyZA7UdoY7OLW+7t4Y0H2nboB6etU/Y/s/JEXurk6ru4yTk57tWwdA8uQ/QdKi9nLJ7yUcSvEII2tYjyROYdh1Ynr6Z8qeIIsbnmaT9Ts6ZPwouC57/ZfI2gjwK9KKKocoVg1mtWNAGhrZOVaGtpDhT6CsNNA+Aze87c8DypOEUTRqEuVR5GBVWjRpY5JG1c10nOcg5BGBvTTfxv3RSNwjsMAk43649cZ36VQXNvcDCvFlMHLOouNJGMaR4ZCDuTkHGPWqwJT5JtlaSpMgmk1nBK/XMCcYBJhChSBkdTjIphpd7OIjO7hfGng1BpNGGwxAjc/VnYZX0FMVLPkaHAVB4pY96FGogK6sRvhgOanBGQQfmBU6sUoxXQQ26TBEVVkWMkKox4GYZ2GxGoD1+dWGmq6+vGEgihQNKV1EtssaE41MeZyRso3OOnOoV7ZzCN5fpbmRRld40iUjoRjdc89RJx1pqsS64LeA4Yp/eHuP/wA5qo7XcIM8atHtLC6yxH+JOan0YZHxqyhuElRZY2DeRXr0Yf8AXlUlCGGRuDSSV7FYTcWpIpezvaWK6BUZjmTaSF9nQ+7qPUVeNJgZOAPOqTinZ+2nIM0CyEcm3Dr7mUg/rUR+x1gww8cjj8rzTsv+FnwaVORRrE3atfS/7kLtL7RbaA91D/tEx2CofCD0y3X3DNL/AAbsdcXM30ziZyTuIjzOPshtJwqD8vz60+cO4Nbwf9mtkjz1CgH51YxwdW3NK4uT3LLPHHGsSr5vn+CFd3KW8L3EmyRoW28gOQHn0ArgXabjkl5cPPJtnZV/Io5L/P1pq9qfakzym1ib6mI+LB2dxzz6L++aj+zXs0J5PpEq5ijPhB5O4/cL+/uqM5anpR6HS41gxvNk5fsOXs67M/R4g7byzAFv4V5hf5//ABT4i4GBXlaxYGTzreWUKCxOAASSemOtdEI6UeRmyvLNtmLm4VFLuQqqCSTyAHWkW1ifik63UoK2MLZhjYbzMP6xh0GeQP8AOtnduLSY8S8OiOS3L6Uw6eYRSPjTla24ACqoVFACqNgAOW1Z+r0Kf7K/5e38+3qekMefEfgPKpFFFOlRzBRRRWgYJrQmssa1NYBlBWGOWx5bmtmIUVElSRWDqcjfUm3iyNipI2IxjGQMMc1qBnhx5GKj/Z0nQblWOGXn4lypyfQYNUttxEgP3XfoEbSwKmeMHAOPCTINiNunlV1a8fgc6SxjbJXTIpQ5HTLDBPLkTzqS9mCwdSVOQSV/EB0YHY+/n5EU6tbNE3vwzHCEcRgyPrZiWzggAMSVUA7gAEDffaptYFZpHuUQUUUUAVHGOHK2ZQCXwFI7wojgEkd4RzUZJ5HYkb1TWFq0gEzSRrCFAhQxju/PvY0yMdNOdRxvtqxTc65GKW+PWiDCsp0sQSwJaZ2DZWKDfKnbJIwFHLqVeL7E5R7kzglynijjDlUY65X21yE5YDz3znYAch1xYDwHYeFj8if9D+9LtzDnwXMQ7vAEMEZBB551jbxLsdWdC5G+RmrHg/EkZEidtTEEBgshjbGfCsrDEhAG5B3wTgcgSj3RsZdmXDitQa80YqdLcj9k/wCh9a9WXyqdFDYGk32mdqDaQd3Ew76bIHmq4OXHryA9/pV/xvi8VrC08pwq/NieSjzJrgkz3HEbskZeWVuXRV8v4VUVLLOlS5O/oem8SWuf6Ua9muCvdzrEucZzI35Vzuff5etd84Nw2OKNY0XCIAAPd+9VXZHs8trCsQwWO8jfmY8/h0FXvEeIw28TSTOqIo3JP6DzPpWYoVuw6zqXmnpjx2JM8qqpZiAoGSScAAdSaSJXfizMqsY+HqcMw2e5KndRnlGCOfWvUW0/EmWS4UxWI8SwnIkm8mlH4U6hc++myGEYAACoNgoGP0HSnfxehzqsX/b2/n2NbaBdIVVCxqAFUbDA5DHlUwUCs06RBuwoorGa0wzWhNBNaE1lgBNbqtCrWjHUcDl1Pn6Cg0PtHPQcvWqLjaFp4yzmNY94mKq0TSNkeM8wcagBt9rZs7CZc8TBMkduBJJCqlkzgeLPg1dHwM4I8s86q7G+T7MQypGWtJNPeBeRMO+GXO2nJXOQCpGKpFNbk5NPYkXiJIVW4RY5QQVJ8UMpAOFydm5nwkBhuRyzVpwqySNfDGI881UkoCPyjkB7gKrOFGKRmjifXCANccik92x5RgtuhGMmNskZXGBgUxCiXkbFdwooopBgooooAK0dc+WehPSt6KAFqHh6vM0cj69IUyZxmVm3C46QqB9gbE884OZMkjTH6plSKI/fYUkkAgiLOVAAyC5HmBncifxC01I5QKJSjKr43GQceLmBmoEdhLIqxSKsUKgAxq2WcD8JIACp5jfPXA2p77k6ok8FlaSBTJ4s6sEjBZQzaGIHIldJ28+le81x3SlpGAQDJY7aR/F/OvWWRUUliFVRkk7AAfsK5nxi7ueMuYbXwWSHxzNkCQj05tgjZfnU5yo6cGHW93SXL/O4u9r+Ny8UuhFbqzRIcRqAfF5yN5D39PfXQOyHZOOzXbxTMMO/+i+S15W8VjwuPSGwzY5+KWU9MKNznyHnXqs19djQimxib+sfDTOD0VRtH7ycjyrnjHe3yd+XLcFCHww833+ZY8X7RxW/1UYM1wfswx7sT014+wvLc1CseASTMs/Eisjg5jhX7qL4fjbpk+VWnBOBw2ylIV1Md3kY5dz5s3WrZYevM1Wm+TjeRR2h/Xv9PI1RM/a5dBXuDWhBrFOiDPTVWNVa0AGgDOqsE1nRWQoFAGoUmtthWjTdFGT+nzoKjbUd/Lpn086DA3b0H6mqviXFdPhhKHDaXZidMflq07jJ2zyBO/kfbisj64UVzGshYFlC51BSVHiBG+G6dBVUBciWSJe6LMNTJIrCOVSAC8ZGdJ5BlIO+D13pFdxJN8Hjw1cYB+qlDMFlwN35tFPjAYnmDyYEEYNSYbeOWRg8IEhx3q/iU76Zon2Ok77jB3PI6hWvB4Bh4HiJR2OrOWaNwBlHY7kABSj+WkdBTDaQFFVSxcgY1NjUfea2UqZkUZt4AqgDJxjc7k4GMsep9a9qKKmUCiiigAooooAKKKKAME0q8Y7d2sLNGmuaVSQY4kZiCOYJxgGms15NkfZArHfYeDin8Sv60cvubm+vvFNYStEDlYS4ih25GUsdcp5bAAVdWvBuJThRPOlrAMfU2ygNj8vefh+FOXcsTkt+n7VuLcdd/fU9DfJ0S6naopL9/f3KWx4VaWoLomW6yuS8hLEAAu2+5OMDzqclxmTupMatJfSDkaQVGo+W5/SofFFWeZbYsVCKJm0tpYnJCYxvgEFvguar5ZAboNk/XW7DPURq67/4cn3vV4w2OOeVt2xlRFIDIxAYZGORz1wa3GseR/SlloUMcNy6gSyyxMp6ohOe7XyAiDZA6ljVnw7v5O7nMpVH37oquNBB04bGrX9kncjmMUONIxT7FqHPVT+n861M4Hn/AIT/ACqpj4u7xa40BdpZI1VmwD3TOM5x1Cf/AJCtZuNSo0oNvtGoORIN9ZIUY07cj7tqNDDWi5E48j/hP8qyXP5T+lVKcWkcKEiHeFpFZWfwr3Rw3iAOckjG34qIeOBnWPTpaSEyJq/MhIdGx1U46+flWaWGpFqdXoP1rRkA3Yk+87fACqd7mZ+9kjc/VBSIwF0yDu1cgkrqBOrAIO2B61X3N67CSNT4g8c9uc/bUtG2k+4tj3MPI0yg2Y5oYRxOPVEgP3yloz0bTg49+Dn4GofHogjR3RUuIM6l54VubqPzLzzzxqHWqudO8i0R4UiRJIWbPhW4yUYAb+FyQB/CM7VfcKuzKhV1AkQ6JF6agOY/hYYI9DQ1p3Mu9je4txPDpdSuoA8xqRhgqQVJGoHB2zyquEc7SQiSLxRPvMpUIylWDeHVqGdvDjmAckCpnC7KWLKtIrRrtGAuGC52DNnfA8I25DfJqzpboarItjYpEGCA+JixyzMcn1Yk4xgY5DFSqKKwaqCiiigAooooAKKKKACiiigAooooAKKKKAPKS3VuYycEA9RnY4PMVDu+FIxZhs3ctCp/KreXyX5VY0VqdGNJizxGxnlicsgUpBIsaK2omRkKl842wMqvXxHOOVbrfiUFYXIUxpGMDYPITk79UUZx6+tMRFala3VtTF0+QpLan6PtLiWC5d0YADOJCpUr5FWK/GpvFEJF2QQDiIAncAgAjI67mrWXhUTMrmNdSEsp5YLEEnA2O4B36gGvWWyRg4Yfbxq574xj9hTOe9mKGxQ8EfxWxY+J0nV/+drRnHzV/gtef0JnXwnS4muDCegZZSw+Bw4Poxq+fhkZBGnm/ebMwIY82Ug5U+7zPnXtDaIoVVUAL9n089z13O/rWa+6DR5i5wq8KKk0iFEkiEbjBJjlhLLhtPQjIzy8I862tuDO0VuCNJjWNweqtEwKow8ijMp93upmC1tRrZugqYODKDksSBrAHLwu4cKf7LDY7c6tAg543POtqKVuxkqCiiisN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b="1" dirty="0" smtClean="0">
                <a:solidFill>
                  <a:schemeClr val="bg1"/>
                </a:solidFill>
              </a:rPr>
              <a:t>Il Consorzio Nazionale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3347864" y="635171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>
                <a:solidFill>
                  <a:srgbClr val="C00000"/>
                </a:solidFill>
              </a:rPr>
              <a:t>Main</a:t>
            </a:r>
            <a:r>
              <a:rPr lang="it-IT" sz="1200" b="1" dirty="0" smtClean="0">
                <a:solidFill>
                  <a:srgbClr val="C00000"/>
                </a:solidFill>
              </a:rPr>
              <a:t> Sponsor</a:t>
            </a:r>
          </a:p>
          <a:p>
            <a:pPr algn="ctr"/>
            <a:r>
              <a:rPr lang="it-IT" sz="1200" b="1" dirty="0" smtClean="0">
                <a:solidFill>
                  <a:srgbClr val="C00000"/>
                </a:solidFill>
              </a:rPr>
              <a:t>www.rossobastardo.it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3" name="AutoShape 4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" name="AutoShape 10" descr="Risultati immagini per logo comune di ass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8" name="AutoShape 14" descr="Risultati immagini per logo comune di no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0" name="AutoShape 16" descr="Risultati immagini per logo comune di nor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50" name="Picture 26" descr="Risultati immagini per logo federalberghi umb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1440160" cy="1440160"/>
          </a:xfrm>
          <a:prstGeom prst="rect">
            <a:avLst/>
          </a:prstGeom>
          <a:noFill/>
        </p:spPr>
      </p:pic>
      <p:pic>
        <p:nvPicPr>
          <p:cNvPr id="1058" name="Picture 34" descr="Risultati immagini per logo cantine signae rossobastar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287" y="4941168"/>
            <a:ext cx="2028825" cy="1428750"/>
          </a:xfrm>
          <a:prstGeom prst="rect">
            <a:avLst/>
          </a:prstGeom>
          <a:noFill/>
        </p:spPr>
      </p:pic>
      <p:pic>
        <p:nvPicPr>
          <p:cNvPr id="1060" name="Picture 36" descr="umbriajournal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953504"/>
            <a:ext cx="2713484" cy="904495"/>
          </a:xfrm>
          <a:prstGeom prst="rect">
            <a:avLst/>
          </a:prstGeom>
          <a:noFill/>
        </p:spPr>
      </p:pic>
      <p:sp>
        <p:nvSpPr>
          <p:cNvPr id="2" name="AutoShape 2" descr="Risultati immagini per logo regione umb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2" name="Picture 4" descr="https://scontent-mxp1-1.xx.fbcdn.net/v/t1.0-1/p200x200/10675777_783765135049241_7323077929318816462_n.jpg?_nc_cat=0&amp;oh=26c7daa4d8208c9038c5468705e79658&amp;oe=5C1A9BA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52936"/>
            <a:ext cx="1544960" cy="1544960"/>
          </a:xfrm>
          <a:prstGeom prst="rect">
            <a:avLst/>
          </a:prstGeom>
          <a:noFill/>
        </p:spPr>
      </p:pic>
      <p:pic>
        <p:nvPicPr>
          <p:cNvPr id="12294" name="Picture 6" descr="Logo U.S.R. Umb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96952"/>
            <a:ext cx="1987674" cy="1068642"/>
          </a:xfrm>
          <a:prstGeom prst="rect">
            <a:avLst/>
          </a:prstGeom>
          <a:noFill/>
        </p:spPr>
      </p:pic>
      <p:pic>
        <p:nvPicPr>
          <p:cNvPr id="12298" name="Picture 10" descr="uploaded/Immagini/Icone/logo_piccolo_colo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068960"/>
            <a:ext cx="2715730" cy="792088"/>
          </a:xfrm>
          <a:prstGeom prst="rect">
            <a:avLst/>
          </a:prstGeom>
          <a:noFill/>
        </p:spPr>
      </p:pic>
      <p:sp>
        <p:nvSpPr>
          <p:cNvPr id="26632" name="AutoShape 8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4" name="AutoShape 10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6" name="AutoShape 12" descr="Risultati immagini per istituto alberghiero vittorio veneto scamp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8" name="AutoShape 14" descr="Risultati immagini per logo isis vittorio ven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42" name="Picture 18" descr="Fondazione Enrica Amiot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25144"/>
            <a:ext cx="3150518" cy="859232"/>
          </a:xfrm>
          <a:prstGeom prst="rect">
            <a:avLst/>
          </a:prstGeom>
          <a:noFill/>
        </p:spPr>
      </p:pic>
      <p:pic>
        <p:nvPicPr>
          <p:cNvPr id="26644" name="Picture 20" descr="SlowTouri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653136"/>
            <a:ext cx="3028950" cy="381001"/>
          </a:xfrm>
          <a:prstGeom prst="rect">
            <a:avLst/>
          </a:prstGeom>
          <a:noFill/>
        </p:spPr>
      </p:pic>
      <p:pic>
        <p:nvPicPr>
          <p:cNvPr id="41" name="Picture 8" descr="Risultati immagini per italians do erasmus+ bet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301208"/>
            <a:ext cx="2445205" cy="1368152"/>
          </a:xfrm>
          <a:prstGeom prst="rect">
            <a:avLst/>
          </a:prstGeom>
          <a:noFill/>
        </p:spPr>
      </p:pic>
      <p:pic>
        <p:nvPicPr>
          <p:cNvPr id="33" name="Immagine 32"/>
          <p:cNvPicPr/>
          <p:nvPr/>
        </p:nvPicPr>
        <p:blipFill>
          <a:blip r:embed="rId11" cstate="print"/>
          <a:srcRect l="15067" t="27154" r="13997" b="43633"/>
          <a:stretch>
            <a:fillRect/>
          </a:stretch>
        </p:blipFill>
        <p:spPr bwMode="auto">
          <a:xfrm>
            <a:off x="179512" y="44624"/>
            <a:ext cx="8784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12168"/>
            <a:ext cx="9144000" cy="5733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002060"/>
                </a:solidFill>
              </a:rPr>
              <a:t>ECVET è un quadro metodologico comune che descrive le certificazioni sui risultati dell’apprendimento in termini di unità alle quali sono associati punti di credito e consente quindi l’accumulo, la capitalizzazione e il trasferimento di unità di apprendimento riguardante l'istruzione e la formazione professionali in Europa</a:t>
            </a:r>
            <a:r>
              <a:rPr lang="it-IT" i="1" dirty="0" smtClean="0">
                <a:solidFill>
                  <a:srgbClr val="002060"/>
                </a:solidFill>
              </a:rPr>
              <a:t/>
            </a:r>
            <a:br>
              <a:rPr lang="it-IT" i="1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ECVET -Dai Risultati alle Policy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77" y="0"/>
            <a:ext cx="1772523" cy="159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52001</TotalTime>
  <Words>1547</Words>
  <Application>Microsoft Office PowerPoint</Application>
  <PresentationFormat>Presentazione su schermo (4:3)</PresentationFormat>
  <Paragraphs>391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di Office</vt:lpstr>
      <vt:lpstr>Presentazione standard di PowerPoint</vt:lpstr>
      <vt:lpstr>I numeri dei nostri 5 Erasmus</vt:lpstr>
      <vt:lpstr>Tre Buone Pratiche consecutive e ..</vt:lpstr>
      <vt:lpstr>La nostra “Carta della mobilità VET”</vt:lpstr>
      <vt:lpstr>I numeri del  5° Progetto</vt:lpstr>
      <vt:lpstr>Presentazione standard di PowerPoint</vt:lpstr>
      <vt:lpstr>Presentazione standard di PowerPoint</vt:lpstr>
      <vt:lpstr>Presentazione standard di PowerPoint</vt:lpstr>
      <vt:lpstr>ECVET è un quadro metodologico comune che descrive le certificazioni sui risultati dell’apprendimento in termini di unità alle quali sono associati punti di credito e consente quindi l’accumulo, la capitalizzazione e il trasferimento di unità di apprendimento riguardante l'istruzione e la formazione professionali in Europa </vt:lpstr>
      <vt:lpstr>Il sistema ECVET consente di attestare e registrare i risultati dei percorsi di apprendimento svolti da una persona in diversi contesti: formali, non formali, informali, nazionali o esteri. I risultati di tali acquisizioni possono essere trasferiti verso i contesti di origine delle persone interessate, ove possono  essere accumulati, e ne può  essere ottenuta la certificazione.  </vt:lpstr>
      <vt:lpstr>I Risultati di Apprendimento (L.O.s) vengono declinati in termini di conoscenze, abilità e competenze e una volta conseguite portano all’attribuzione di un credito che, in seguito a un processo di convalida, contribuisce al conseguimento di una qualifica o di un premio  (credito formativo / scolastico). </vt:lpstr>
      <vt:lpstr>Un tirocinio Ersamus+ in un’impresa all’estero genera valore in un contesto non formale (!). DOMANDE: 1) Perché dobbiamo misurare il valore ? 2) Perché dobbiamo riconoscere e certificare e trasferire il risultato di apprendimento ? 3) Quant’è il valore ? </vt:lpstr>
      <vt:lpstr>Cosa può fare questo consorzio ? Stabilire il valore di un risultato di apprendimento, tecnico e trasversale, conseguito in alternanza all’estero. Ha la possibilità di farlo per primo, nelle more delle norme, e quindi di normarne il processo! </vt:lpstr>
      <vt:lpstr>Il nostro MOU </vt:lpstr>
      <vt:lpstr>Il nostro ELA </vt:lpstr>
      <vt:lpstr>Policy IFP</vt:lpstr>
      <vt:lpstr>Policy USR</vt:lpstr>
      <vt:lpstr>Policy Regione Umbria</vt:lpstr>
      <vt:lpstr>Policy Regione Umbria</vt:lpstr>
      <vt:lpstr>Policy Camera di Commercio</vt:lpstr>
      <vt:lpstr>Policy Federalberghi e altre Organizzazioni</vt:lpstr>
      <vt:lpstr>Policy Università</vt:lpstr>
      <vt:lpstr>UTC e Una Piattaforma dedicata.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ITALIANS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647918</dc:creator>
  <cp:lastModifiedBy>andrea.martoglio72@gmail.com</cp:lastModifiedBy>
  <cp:revision>51</cp:revision>
  <dcterms:created xsi:type="dcterms:W3CDTF">2017-09-14T12:43:56Z</dcterms:created>
  <dcterms:modified xsi:type="dcterms:W3CDTF">2019-12-19T08:00:59Z</dcterms:modified>
</cp:coreProperties>
</file>