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EBFE0-8A0E-7041-8EE8-D489E4C1345C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9D478-DBD2-EF4B-B26A-D873A969B1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57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73343-7076-F040-818A-A06B1B6CB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F2538B-DA43-6F42-A263-939113737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2B83-5A43-E745-AE30-036D22AF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7D00-ECC7-3848-A191-BC1EECAA505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CBF87A-8054-5C48-A5E0-3CB1B610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0E08B1-2F00-3F41-A4B4-197B8ED8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48A-05E5-4A4C-AF83-856A0E9855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88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B53F87-9C94-8640-8E92-20754181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4B0C60-86E7-E544-A44D-F8E018A1A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7FFAEE-0106-8B43-B238-5F6456BD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7D00-ECC7-3848-A191-BC1EECAA505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79BE1B-DBC0-154C-8BF1-4A7B9603F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2F249A-14DE-6647-BEE2-BAF8784B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48A-05E5-4A4C-AF83-856A0E9855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53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326725F-152B-2A48-9F1B-571BB7877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640BB7-DD5C-E44F-97E1-57B20CCAB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4B4261-5672-0C4D-AF27-4DF61F72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7D00-ECC7-3848-A191-BC1EECAA505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81C6E8-050B-434B-BFF8-C5D35B23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910DF6-090F-7543-A81A-A605A15F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48A-05E5-4A4C-AF83-856A0E9855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03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DB3E45-0FC9-3840-943F-78C2D3FB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B8D002-6B92-1A4A-9FA2-A8EBE7EE8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945FE9-4BF3-0B43-9575-54B4DA45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7D00-ECC7-3848-A191-BC1EECAA505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AC8E10-8133-A243-AB49-A9F7D7CB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464308-4FB9-0040-A11E-8EE0373F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48A-05E5-4A4C-AF83-856A0E9855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4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E091E-D9F2-3F43-87B9-C6B8320D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DB6DE7-5126-1B4F-B8C7-DCB101C32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6B2DF4-EA7F-9640-84D8-EA7B47D6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7D00-ECC7-3848-A191-BC1EECAA505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187FED-BEF5-E24B-AD07-F2B315E0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27B299-9BB2-5347-9FAA-0787807E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48A-05E5-4A4C-AF83-856A0E9855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42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7F20B-41B3-4B49-A0D4-B50F011C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9A69CB-C5C5-B241-B3A9-87888427C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BCCC9B-1A3D-2D4A-B0E0-66690A3F1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8672B3-0111-C04D-BBE4-F47CD5F1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7D00-ECC7-3848-A191-BC1EECAA505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953880-8F4F-0D4A-B898-E4B9BD59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BF6EAF-106B-E74D-8E34-945A6A0D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48A-05E5-4A4C-AF83-856A0E9855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9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7ED88B-E860-AD46-9FEE-98D760B7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E59E2C-5669-5A4E-B0BB-0D298A3D0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9CBA0D-C214-A74F-A143-EAEDFBFAF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AC20840-2BCB-D845-84C1-9C59C063E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7145698-0552-5D4C-884F-86FF3C308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EA64553-4865-6748-A34C-93068571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7D00-ECC7-3848-A191-BC1EECAA505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0A50D47-E21C-C944-B10F-CC537ACF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230CDC6-40AA-2B43-BCA8-C552A708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48A-05E5-4A4C-AF83-856A0E9855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15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6B44EF-B219-864E-AE97-E541E7AB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9B50EE-23BC-6C47-BB06-322835427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7D00-ECC7-3848-A191-BC1EECAA505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B54E754-8BAE-3943-B6D4-338F8848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40E60F-F2F0-8240-A522-514EF3B9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48A-05E5-4A4C-AF83-856A0E9855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64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FFF6A5B-5B2C-1542-8B21-67CC9969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7D00-ECC7-3848-A191-BC1EECAA505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E4BCE1-914F-E14A-B661-CC90A808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C94AD6-884B-AF4B-8A4E-F5AADFB2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48A-05E5-4A4C-AF83-856A0E9855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72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2DF167-9582-BF4D-870E-2FDE03A3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C3F777-A892-DB4C-B774-442610082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120103-6312-DA4C-8CFF-8292C1075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4ACCB7-BE58-BC45-90CD-46F2DD0C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7D00-ECC7-3848-A191-BC1EECAA505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4478D7-D5FF-4A4A-8E01-1430D22C2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180B73-F073-A043-A49D-DEC9FEB8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48A-05E5-4A4C-AF83-856A0E9855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10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199439-858F-BB46-ACCE-6898F165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761CE3B-9966-6C4C-A1E6-3F8449E20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1CDDD3-413A-F243-AA48-1178BA066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E2AC6B-F500-7D4F-9A9A-8C9F70CD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7D00-ECC7-3848-A191-BC1EECAA505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8FF311-62AB-DA4F-B66B-296D97FB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885472-DCE0-944C-AAA3-0D409D65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148A-05E5-4A4C-AF83-856A0E9855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66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93764B-C9B7-824A-BF93-D80824AC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F6BA1E-ABB2-BA4A-BD5E-D62B17342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8838AE-234D-8B42-8A7D-CB99FB17A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27D00-ECC7-3848-A191-BC1EECAA5051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9823FD-A80B-9545-8B17-5CC911BFF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9CFD17-0AE5-D040-854D-961FCE4A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7148A-05E5-4A4C-AF83-856A0E9855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58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F1082-5A11-8449-8AD2-F593121CE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88306" y="-1193800"/>
            <a:ext cx="9144000" cy="2387600"/>
          </a:xfrm>
        </p:spPr>
        <p:txBody>
          <a:bodyPr/>
          <a:lstStyle/>
          <a:p>
            <a:r>
              <a:rPr lang="it-IT" b="1" dirty="0"/>
              <a:t>La peste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D05F96-4120-DF49-9566-BDB757D33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58952"/>
            <a:ext cx="5758510" cy="4222393"/>
          </a:xfrm>
        </p:spPr>
        <p:txBody>
          <a:bodyPr>
            <a:normAutofit/>
          </a:bodyPr>
          <a:lstStyle/>
          <a:p>
            <a:r>
              <a:rPr lang="it-IT" sz="4100" dirty="0"/>
              <a:t>La peste è stata una delle più grandi epidemie nella </a:t>
            </a:r>
          </a:p>
          <a:p>
            <a:r>
              <a:rPr lang="it-IT" sz="4100" dirty="0"/>
              <a:t>storia.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4B3B140B-1166-DB4C-B72C-6BFC82075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10" y="-23346"/>
            <a:ext cx="6433490" cy="688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4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A8AA4C-9BEA-4444-8E59-288FA92D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10" y="247805"/>
            <a:ext cx="8749538" cy="1379580"/>
          </a:xfrm>
        </p:spPr>
        <p:txBody>
          <a:bodyPr/>
          <a:lstStyle/>
          <a:p>
            <a:r>
              <a:rPr lang="it-IT" b="1" dirty="0"/>
              <a:t>Le cause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4F8EDF-A330-6E49-8A9F-6E04C7E1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04" y="1690687"/>
            <a:ext cx="4122201" cy="4070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300" dirty="0"/>
              <a:t>La causa della diffusione di questo virus è dovuta alla cattiva igiene e dai topi che erano portatori del virus.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C8055D6F-8F92-154D-88B4-855322953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51" y="0"/>
            <a:ext cx="7662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7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C4ECE9-9798-2448-82F7-E817198B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97" y="-349677"/>
            <a:ext cx="5838903" cy="2670485"/>
          </a:xfrm>
        </p:spPr>
        <p:txBody>
          <a:bodyPr/>
          <a:lstStyle/>
          <a:p>
            <a:r>
              <a:rPr lang="it-IT" b="1" dirty="0"/>
              <a:t>Caratteristiche della malattia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554ACA-C0B7-CD49-80BD-248ED81D1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6662"/>
            <a:ext cx="4677317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La peste si manifesta con l’infiammazione di uno o più linfonodi,  quando i linfonodi non riescono a contenere la malattia, essa si inizia a diffondere in tutto il corpo.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A7787DB8-5E31-804A-A65B-A2E01E6D7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50" y="0"/>
            <a:ext cx="6965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401D9D-A64D-B347-8AAF-A36629F3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7296"/>
            <a:ext cx="3735659" cy="3228046"/>
          </a:xfrm>
        </p:spPr>
        <p:txBody>
          <a:bodyPr>
            <a:normAutofit fontScale="90000"/>
          </a:bodyPr>
          <a:lstStyle/>
          <a:p>
            <a:r>
              <a:rPr lang="it-IT" dirty="0"/>
              <a:t>La peste nera si sviluppò intorno al 1347, in europa causò circa 20000000 di vittime.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9282617B-8B3D-5144-87FB-25708ADD3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5" y="0"/>
            <a:ext cx="8145675" cy="6858000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23A107-671B-1644-89FD-3353F39FC733}"/>
              </a:ext>
            </a:extLst>
          </p:cNvPr>
          <p:cNvSpPr txBox="1"/>
          <p:nvPr/>
        </p:nvSpPr>
        <p:spPr>
          <a:xfrm>
            <a:off x="263064" y="583994"/>
            <a:ext cx="3209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4200" b="1" dirty="0"/>
              <a:t>La peste nera</a:t>
            </a:r>
          </a:p>
        </p:txBody>
      </p:sp>
    </p:spTree>
    <p:extLst>
      <p:ext uri="{BB962C8B-B14F-4D97-AF65-F5344CB8AC3E}">
        <p14:creationId xmlns:p14="http://schemas.microsoft.com/office/powerpoint/2010/main" val="104120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8AC131-0FC3-E048-9952-6AB7C429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0197"/>
            <a:ext cx="3964878" cy="4113949"/>
          </a:xfrm>
        </p:spPr>
        <p:txBody>
          <a:bodyPr>
            <a:normAutofit fontScale="90000"/>
          </a:bodyPr>
          <a:lstStyle/>
          <a:p>
            <a:r>
              <a:rPr lang="it-IT" dirty="0"/>
              <a:t>Arrivò per la prima volta in Italia a Venezia, dove venne inventata la quarantena, lasciando le persone nelle </a:t>
            </a:r>
            <a:r>
              <a:rPr lang="it-IT"/>
              <a:t>barche al largo </a:t>
            </a:r>
            <a:r>
              <a:rPr lang="it-IT" dirty="0"/>
              <a:t>della laguna.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5C5500C4-CB0F-3441-AC82-4D4E7D73D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13" y="0"/>
            <a:ext cx="7762487" cy="6858000"/>
          </a:xfrm>
        </p:spPr>
      </p:pic>
    </p:spTree>
    <p:extLst>
      <p:ext uri="{BB962C8B-B14F-4D97-AF65-F5344CB8AC3E}">
        <p14:creationId xmlns:p14="http://schemas.microsoft.com/office/powerpoint/2010/main" val="143457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07317-1E6D-9F4B-A584-E59C3CA64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60" y="-2274384"/>
            <a:ext cx="5110976" cy="6127750"/>
          </a:xfrm>
        </p:spPr>
        <p:txBody>
          <a:bodyPr/>
          <a:lstStyle/>
          <a:p>
            <a:r>
              <a:rPr lang="it-IT" b="1" dirty="0"/>
              <a:t>Dalla peste al corona virus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A5E98B-CB61-0443-BF27-8C2A5AC8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60" y="1677697"/>
            <a:ext cx="4272776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Probabilmente il </a:t>
            </a:r>
            <a:r>
              <a:rPr lang="it-IT" dirty="0" err="1"/>
              <a:t>covid19</a:t>
            </a:r>
            <a:r>
              <a:rPr lang="it-IT" dirty="0"/>
              <a:t> è la peste del futuro, ma per fortuna l’avanzata tecnologia nella medicina diminuiscono di molto i decessi.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CC3E5A6D-3CA3-4F43-8479-C9D141456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72" y="284609"/>
            <a:ext cx="5818768" cy="581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80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La peste</vt:lpstr>
      <vt:lpstr>Le cause</vt:lpstr>
      <vt:lpstr>Caratteristiche della malattia</vt:lpstr>
      <vt:lpstr>La peste nera si sviluppò intorno al 1347, in europa causò circa 20000000 di vittime.</vt:lpstr>
      <vt:lpstr>Arrivò per la prima volta in Italia a Venezia, dove venne inventata la quarantena, lasciando le persone nelle barche al largo della laguna.</vt:lpstr>
      <vt:lpstr>Dalla peste al corona virus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peste</dc:title>
  <dc:creator>Francesco Antonelli</dc:creator>
  <cp:lastModifiedBy>admin</cp:lastModifiedBy>
  <cp:revision>2</cp:revision>
  <dcterms:created xsi:type="dcterms:W3CDTF">2020-03-17T09:50:48Z</dcterms:created>
  <dcterms:modified xsi:type="dcterms:W3CDTF">2020-03-30T15:35:26Z</dcterms:modified>
</cp:coreProperties>
</file>