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5" r:id="rId3"/>
    <p:sldId id="267" r:id="rId4"/>
    <p:sldId id="266" r:id="rId5"/>
    <p:sldId id="281" r:id="rId6"/>
    <p:sldId id="273" r:id="rId7"/>
    <p:sldId id="274" r:id="rId8"/>
    <p:sldId id="275" r:id="rId9"/>
    <p:sldId id="276" r:id="rId10"/>
    <p:sldId id="277" r:id="rId11"/>
    <p:sldId id="271" r:id="rId12"/>
    <p:sldId id="256" r:id="rId13"/>
    <p:sldId id="257" r:id="rId14"/>
    <p:sldId id="269" r:id="rId15"/>
    <p:sldId id="280" r:id="rId16"/>
    <p:sldId id="270" r:id="rId17"/>
    <p:sldId id="262" r:id="rId18"/>
    <p:sldId id="268" r:id="rId19"/>
    <p:sldId id="259" r:id="rId20"/>
    <p:sldId id="264" r:id="rId21"/>
    <p:sldId id="263" r:id="rId22"/>
    <p:sldId id="261" r:id="rId23"/>
    <p:sldId id="278" r:id="rId24"/>
    <p:sldId id="272" r:id="rId25"/>
    <p:sldId id="279" r:id="rId2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32" autoAdjust="0"/>
  </p:normalViewPr>
  <p:slideViewPr>
    <p:cSldViewPr snapToGrid="0">
      <p:cViewPr varScale="1">
        <p:scale>
          <a:sx n="84" d="100"/>
          <a:sy n="84" d="100"/>
        </p:scale>
        <p:origin x="62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BD075D8-112C-43F0-C4BC-204CBDB28A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C548B16F-2D40-1596-509F-1ABEA8AB3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C2F0A59E-CD96-18D3-87DF-06A8C0351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CA78-FDC8-462A-B7E4-A92DA6190CED}" type="datetimeFigureOut">
              <a:rPr lang="it-IT" smtClean="0"/>
              <a:pPr/>
              <a:t>22/09/2022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1159FEEE-4837-D646-0CC8-5C1F6B666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AF2FEBAB-9E92-3CEF-5FAA-865FEE41E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1BF6A-DA79-4791-BC04-85354FC172C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476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sndAc>
          <p:endSnd/>
        </p:sndAc>
      </p:transition>
    </mc:Choice>
    <mc:Fallback xmlns="">
      <p:transition advClick="0" advTm="3000">
        <p:sndAc>
          <p:endSnd/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CE3B5C1-423D-7AB2-A524-75B8F32C1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E77918C8-9A37-1E6B-52CA-EC5DDC3DB9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DF9A3F38-A1B2-0B80-46BB-7DC22EA8E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CA78-FDC8-462A-B7E4-A92DA6190CED}" type="datetimeFigureOut">
              <a:rPr lang="it-IT" smtClean="0"/>
              <a:pPr/>
              <a:t>22/09/2022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81C321CF-8488-EDFA-8A8A-92BA7C758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1FEF1CBB-86FC-5FA7-CD52-207129C77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1BF6A-DA79-4791-BC04-85354FC172C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447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sndAc>
          <p:endSnd/>
        </p:sndAc>
      </p:transition>
    </mc:Choice>
    <mc:Fallback xmlns="">
      <p:transition advClick="0" advTm="3000">
        <p:sndAc>
          <p:endSnd/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299AB5AD-E316-61D6-0213-50DC6D5369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1CD6888B-E929-BBBB-0B57-49603D80D0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F999947D-5340-94FF-EF5C-A40FAF7F9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CA78-FDC8-462A-B7E4-A92DA6190CED}" type="datetimeFigureOut">
              <a:rPr lang="it-IT" smtClean="0"/>
              <a:pPr/>
              <a:t>22/09/2022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E5CA854F-56E3-243D-5AA8-C67420AAA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DF39F103-16D0-DE5E-7DFF-4D8C06EEB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1BF6A-DA79-4791-BC04-85354FC172C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327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sndAc>
          <p:endSnd/>
        </p:sndAc>
      </p:transition>
    </mc:Choice>
    <mc:Fallback xmlns="">
      <p:transition advClick="0" advTm="3000">
        <p:sndAc>
          <p:endSnd/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45A6320-385D-60F8-8B12-32DC4CA83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C27F6FFD-CE50-4CB0-005B-B3ABDA3C5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06DAB23D-86F7-4431-9E0E-5C258FBA9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CA78-FDC8-462A-B7E4-A92DA6190CED}" type="datetimeFigureOut">
              <a:rPr lang="it-IT" smtClean="0"/>
              <a:pPr/>
              <a:t>22/09/2022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37C99A04-0BC9-B579-8049-59AC89F41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9E6FEEA8-C855-7568-ACF3-F649C9F83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1BF6A-DA79-4791-BC04-85354FC172C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740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sndAc>
          <p:endSnd/>
        </p:sndAc>
      </p:transition>
    </mc:Choice>
    <mc:Fallback xmlns="">
      <p:transition advClick="0" advTm="3000">
        <p:sndAc>
          <p:endSnd/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57DD342-6F28-50C4-135E-9906389EC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5B16A526-7B51-EB2C-39F4-C8113310D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4B58CA7D-ED60-AD68-086B-2F54AB17E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CA78-FDC8-462A-B7E4-A92DA6190CED}" type="datetimeFigureOut">
              <a:rPr lang="it-IT" smtClean="0"/>
              <a:pPr/>
              <a:t>22/09/2022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8202A4D8-F65A-3D62-9D55-DA8BEE659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E8EA88E0-70D5-BBC1-E765-BA179F616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1BF6A-DA79-4791-BC04-85354FC172C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273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sndAc>
          <p:endSnd/>
        </p:sndAc>
      </p:transition>
    </mc:Choice>
    <mc:Fallback xmlns="">
      <p:transition advClick="0" advTm="3000">
        <p:sndAc>
          <p:endSnd/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DEE1F90-79BC-1A75-7252-8328B989C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1D4869A4-D385-EFDD-9482-72BCF730B7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08B43B49-7696-F4DA-3471-CF920D9819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6BAA9A20-6BC1-8909-B9DC-183463498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CA78-FDC8-462A-B7E4-A92DA6190CED}" type="datetimeFigureOut">
              <a:rPr lang="it-IT" smtClean="0"/>
              <a:pPr/>
              <a:t>22/09/2022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E544A349-2012-AE1B-6D5E-5375E8E75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D49D4AC3-F852-BC0E-A21C-DF54E078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1BF6A-DA79-4791-BC04-85354FC172C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770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sndAc>
          <p:endSnd/>
        </p:sndAc>
      </p:transition>
    </mc:Choice>
    <mc:Fallback xmlns="">
      <p:transition advClick="0" advTm="3000">
        <p:sndAc>
          <p:endSnd/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DB46EC4-E0F3-5AED-153A-4DE3B93AD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5B5B8F0D-07DC-467D-01C3-E85042DF1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65303953-03D4-AFC7-AD03-015D330EFF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B220A43F-36E1-D2F0-E887-E7D890BEDD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4CE8CEEA-BD16-53C4-EA2D-F7B55646E4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AADA2E93-4097-4CD2-C308-6F23D6FE7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CA78-FDC8-462A-B7E4-A92DA6190CED}" type="datetimeFigureOut">
              <a:rPr lang="it-IT" smtClean="0"/>
              <a:pPr/>
              <a:t>22/09/2022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CB32D5E2-7EA2-906E-425B-10D35027A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1E1E217B-2FA4-3A86-C908-383771DD2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1BF6A-DA79-4791-BC04-85354FC172C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414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sndAc>
          <p:endSnd/>
        </p:sndAc>
      </p:transition>
    </mc:Choice>
    <mc:Fallback xmlns="">
      <p:transition advClick="0" advTm="3000">
        <p:sndAc>
          <p:endSnd/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75C6DD4-BA61-1E74-C256-2520C5EF8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ADCE0CD8-E8C3-0BB3-4D7A-7D00892E9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CA78-FDC8-462A-B7E4-A92DA6190CED}" type="datetimeFigureOut">
              <a:rPr lang="it-IT" smtClean="0"/>
              <a:pPr/>
              <a:t>22/09/2022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9AD63118-D6FF-153E-7E0B-6CA99C450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6FC3A09B-B750-ADE0-4FA2-6203CA977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1BF6A-DA79-4791-BC04-85354FC172C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869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sndAc>
          <p:endSnd/>
        </p:sndAc>
      </p:transition>
    </mc:Choice>
    <mc:Fallback xmlns="">
      <p:transition advClick="0" advTm="3000">
        <p:sndAc>
          <p:endSnd/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05AF2D3D-E1B6-8695-03DE-C6B7526FC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CA78-FDC8-462A-B7E4-A92DA6190CED}" type="datetimeFigureOut">
              <a:rPr lang="it-IT" smtClean="0"/>
              <a:pPr/>
              <a:t>22/09/2022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E9D4737A-740A-BF71-3322-F5F5D58E7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4809FB37-A353-9764-6895-25C128D5C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1BF6A-DA79-4791-BC04-85354FC172C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011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sndAc>
          <p:endSnd/>
        </p:sndAc>
      </p:transition>
    </mc:Choice>
    <mc:Fallback xmlns="">
      <p:transition advClick="0" advTm="3000">
        <p:sndAc>
          <p:endSnd/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6850782-F8E3-3CEC-96FA-748311105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1FC0D4D4-250E-5155-C0FA-C76110CF2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28DB387A-795E-AD4D-7B08-F17C0E0DE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5ED9359E-8DC9-68AC-7E4D-E6AEDCE69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CA78-FDC8-462A-B7E4-A92DA6190CED}" type="datetimeFigureOut">
              <a:rPr lang="it-IT" smtClean="0"/>
              <a:pPr/>
              <a:t>22/09/2022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61E5E5FE-13C6-B7AE-ADE9-5D4836691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445BBBD1-E8A4-4B7C-638B-2AFEC0EC5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1BF6A-DA79-4791-BC04-85354FC172C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948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sndAc>
          <p:endSnd/>
        </p:sndAc>
      </p:transition>
    </mc:Choice>
    <mc:Fallback xmlns="">
      <p:transition advClick="0" advTm="3000">
        <p:sndAc>
          <p:endSnd/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F47D508-2395-2734-85BB-7601E06B1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BA068CD3-69EF-6B30-4F4B-03F0C3B193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A7CCFA26-A87F-B8E0-9427-892C20285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AA00C408-C7DC-7CE3-8D94-FCBF913C5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CA78-FDC8-462A-B7E4-A92DA6190CED}" type="datetimeFigureOut">
              <a:rPr lang="it-IT" smtClean="0"/>
              <a:pPr/>
              <a:t>22/09/2022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32C7FD30-81C7-8E70-FEE1-3778E081E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82ABBDAC-2FCC-C8A3-D01F-1AB404B91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1BF6A-DA79-4791-BC04-85354FC172C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669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sndAc>
          <p:endSnd/>
        </p:sndAc>
      </p:transition>
    </mc:Choice>
    <mc:Fallback xmlns="">
      <p:transition advClick="0" advTm="3000">
        <p:sndAc>
          <p:endSnd/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B95BE39F-38BD-A797-7C2F-D9A02427F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3EE4A11A-4114-4342-A729-1177472E34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BB867E80-A640-2B0A-FD30-694644BEF7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6CA78-FDC8-462A-B7E4-A92DA6190CED}" type="datetimeFigureOut">
              <a:rPr lang="it-IT" smtClean="0"/>
              <a:pPr/>
              <a:t>22/09/2022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73DE4A86-6F9C-7AB0-4F89-3B4DC116DE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66D018D7-7B83-FAE3-1FA9-C3204779C8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1BF6A-DA79-4791-BC04-85354FC172C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2501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 advClick="0" advTm="3000">
        <p:sndAc>
          <p:endSnd/>
        </p:sndAc>
      </p:transition>
    </mc:Choice>
    <mc:Fallback xmlns="">
      <p:transition advClick="0" advTm="3000">
        <p:sndAc>
          <p:endSnd/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0A2318A8-C40A-0851-551B-76DA6BCFB82D}"/>
              </a:ext>
            </a:extLst>
          </p:cNvPr>
          <p:cNvSpPr txBox="1"/>
          <p:nvPr/>
        </p:nvSpPr>
        <p:spPr>
          <a:xfrm>
            <a:off x="1710452" y="1754477"/>
            <a:ext cx="862021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/>
              <a:t>ERASMUS PLUS VET FRANCIA</a:t>
            </a:r>
          </a:p>
          <a:p>
            <a:pPr algn="ctr"/>
            <a:r>
              <a:rPr lang="it-IT" sz="4000" dirty="0"/>
              <a:t>CAEN NORMANDIA-2022</a:t>
            </a:r>
          </a:p>
          <a:p>
            <a:pPr algn="ctr"/>
            <a:endParaRPr lang="it-IT" sz="4000" dirty="0"/>
          </a:p>
          <a:p>
            <a:pPr algn="ctr"/>
            <a:endParaRPr lang="it-IT" sz="4000" dirty="0"/>
          </a:p>
          <a:p>
            <a:endParaRPr lang="it-IT" dirty="0"/>
          </a:p>
        </p:txBody>
      </p:sp>
      <p:pic>
        <p:nvPicPr>
          <p:cNvPr id="6" name="Lupin_III_sigla_strumentale_fisarmonica (2)">
            <a:hlinkClick r:id="" action="ppaction://media"/>
            <a:extLst>
              <a:ext uri="{FF2B5EF4-FFF2-40B4-BE49-F238E27FC236}">
                <a16:creationId xmlns:a16="http://schemas.microsoft.com/office/drawing/2014/main" xmlns="" id="{3FB3DFB7-3788-F0D7-94E0-09754A17AD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852318" y="3986958"/>
            <a:ext cx="487363" cy="48736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7900B0AD-FE2C-6753-782B-C1EF8573C1BA}"/>
              </a:ext>
            </a:extLst>
          </p:cNvPr>
          <p:cNvSpPr txBox="1"/>
          <p:nvPr/>
        </p:nvSpPr>
        <p:spPr>
          <a:xfrm>
            <a:off x="9072753" y="5618653"/>
            <a:ext cx="2515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>
                <a:cs typeface="Times New Roman" panose="02020603050405020304" pitchFamily="18" charset="0"/>
              </a:rPr>
              <a:t>Cinzia Cellura</a:t>
            </a:r>
          </a:p>
        </p:txBody>
      </p:sp>
    </p:spTree>
    <p:extLst>
      <p:ext uri="{BB962C8B-B14F-4D97-AF65-F5344CB8AC3E}">
        <p14:creationId xmlns:p14="http://schemas.microsoft.com/office/powerpoint/2010/main" val="120196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sndAc>
          <p:endSnd/>
        </p:sndAc>
      </p:transition>
    </mc:Choice>
    <mc:Fallback xmlns="">
      <p:transition advClick="0" advTm="3000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F7CEAD4C-4076-36D8-E500-CC73E48E15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38" y="1749490"/>
            <a:ext cx="5974701" cy="448102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39E52FB5-0CC3-EB88-8259-56BF335D89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76" y="978188"/>
            <a:ext cx="4198386" cy="559784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6DFCA27C-7E1B-68A7-C3BE-0220B8E556DF}"/>
              </a:ext>
            </a:extLst>
          </p:cNvPr>
          <p:cNvSpPr txBox="1"/>
          <p:nvPr/>
        </p:nvSpPr>
        <p:spPr>
          <a:xfrm>
            <a:off x="3969981" y="435401"/>
            <a:ext cx="60975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1" dirty="0"/>
              <a:t>L’ABBEYE DES HOMMES</a:t>
            </a:r>
          </a:p>
        </p:txBody>
      </p:sp>
    </p:spTree>
    <p:extLst>
      <p:ext uri="{BB962C8B-B14F-4D97-AF65-F5344CB8AC3E}">
        <p14:creationId xmlns:p14="http://schemas.microsoft.com/office/powerpoint/2010/main" val="200064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sndAc>
          <p:endSnd/>
        </p:sndAc>
      </p:transition>
    </mc:Choice>
    <mc:Fallback xmlns="">
      <p:transition advClick="0" advTm="3000">
        <p:sndAc>
          <p:endSnd/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93432770-6442-0039-026A-1A8C806A429F}"/>
              </a:ext>
            </a:extLst>
          </p:cNvPr>
          <p:cNvSpPr txBox="1"/>
          <p:nvPr/>
        </p:nvSpPr>
        <p:spPr>
          <a:xfrm>
            <a:off x="4012429" y="2361922"/>
            <a:ext cx="435893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/>
              <a:t>I COLLOQUI CON I TUTOR AZIENDALI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730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sndAc>
          <p:endSnd/>
        </p:sndAc>
      </p:transition>
    </mc:Choice>
    <mc:Fallback xmlns="">
      <p:transition advClick="0" advTm="3000">
        <p:sndAc>
          <p:endSnd/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03FAB0B7-6B58-227B-FF0C-835EC542D3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349" y="1370569"/>
            <a:ext cx="1997517" cy="355114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DA974590-2A25-84A9-C08B-26A5B9F2C2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78" y="719410"/>
            <a:ext cx="2730071" cy="485346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93286924-ADBE-7033-0484-5BF0F1D0B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533" y="719410"/>
            <a:ext cx="4721596" cy="265589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xmlns="" id="{F72A15EE-1A8D-B93B-BA5C-10FE8523DD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533" y="3690890"/>
            <a:ext cx="4841289" cy="272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82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sndAc>
          <p:endSnd/>
        </p:sndAc>
      </p:transition>
    </mc:Choice>
    <mc:Fallback xmlns="">
      <p:transition advClick="0" advTm="3000">
        <p:sndAc>
          <p:endSnd/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B3248A60-6D9C-EF41-2075-EE3ADD904E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11" y="385562"/>
            <a:ext cx="4851756" cy="272911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57E97AAD-E41B-EAA0-6E72-3F5AF78CA9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706" y="115302"/>
            <a:ext cx="4851753" cy="272911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677F6723-771D-03B0-2CFB-FC756EB0DF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2" y="3519657"/>
            <a:ext cx="5249388" cy="295278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B56BA1F8-DD49-C7F4-C152-C66AAA2D6E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94" y="3114675"/>
            <a:ext cx="4739951" cy="355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8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sndAc>
          <p:endSnd/>
        </p:sndAc>
      </p:transition>
    </mc:Choice>
    <mc:Fallback xmlns="">
      <p:transition advClick="0" advTm="3000">
        <p:sndAc>
          <p:endSnd/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B91B1498-37A7-2F7B-9DB2-E87DA6E0B0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4" r="5810" b="29543"/>
          <a:stretch/>
        </p:blipFill>
        <p:spPr>
          <a:xfrm>
            <a:off x="177908" y="2547257"/>
            <a:ext cx="5133063" cy="342717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3EAD1E3E-4931-67D9-661F-B2B8695281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828" y="713289"/>
            <a:ext cx="5326008" cy="399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8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sndAc>
          <p:endSnd/>
        </p:sndAc>
      </p:transition>
    </mc:Choice>
    <mc:Fallback xmlns="">
      <p:transition advClick="0" advTm="3000">
        <p:sndAc>
          <p:endSnd/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91855A0A-039D-02A5-24B6-CCDD90A280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5" r="11860"/>
          <a:stretch/>
        </p:blipFill>
        <p:spPr>
          <a:xfrm>
            <a:off x="6204857" y="249425"/>
            <a:ext cx="2780524" cy="481672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CCBC98C5-12B5-F775-D69E-5E9524E8E3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00" y="385259"/>
            <a:ext cx="5181600" cy="291464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F46086F2-16B8-1837-A7AC-E02E9D7252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86" y="3558092"/>
            <a:ext cx="4021494" cy="301612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C16E5EFC-01DA-5393-4E76-9069FD6695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258" y="2300793"/>
            <a:ext cx="2403799" cy="427342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AE63363E-9F89-2FAE-522F-11BFB18EE6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5" r="11860"/>
          <a:stretch/>
        </p:blipFill>
        <p:spPr>
          <a:xfrm>
            <a:off x="6096000" y="249425"/>
            <a:ext cx="2780524" cy="481672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66EB9B07-D6A0-4DE6-70AC-AFD39C259D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29" y="3558092"/>
            <a:ext cx="4021494" cy="301612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8B7A51D-ABAA-6EE3-EA9F-23D3F9724A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401" y="2300793"/>
            <a:ext cx="2403799" cy="427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2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sndAc>
          <p:endSnd/>
        </p:sndAc>
      </p:transition>
    </mc:Choice>
    <mc:Fallback xmlns="">
      <p:transition advClick="0" advTm="3000">
        <p:sndAc>
          <p:endSnd/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A6822BE5-7440-1BE1-5001-B0AC130F53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47" y="719812"/>
            <a:ext cx="3270461" cy="581415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8D974E16-A9A7-7503-96C3-207236120207}"/>
              </a:ext>
            </a:extLst>
          </p:cNvPr>
          <p:cNvSpPr txBox="1"/>
          <p:nvPr/>
        </p:nvSpPr>
        <p:spPr>
          <a:xfrm>
            <a:off x="1233996" y="461587"/>
            <a:ext cx="5157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A LA MAIRIE CON L’ASSESSORE AL TURISMO DI CAEN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BF069C21-A062-5DA4-007B-416F57EEAA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428" y="1346128"/>
            <a:ext cx="3421139" cy="456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78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sndAc>
          <p:endSnd/>
        </p:sndAc>
      </p:transition>
    </mc:Choice>
    <mc:Fallback xmlns="">
      <p:transition advClick="0" advTm="3000">
        <p:sndAc>
          <p:endSnd/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C7968B9C-524B-1E90-729C-D44FDA49FF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22" y="1265283"/>
            <a:ext cx="3505570" cy="467409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9E1E1509-771D-6DCF-3D30-32071105BC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171" y="2325949"/>
            <a:ext cx="5876970" cy="330579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3B5E1DC6-49BA-9844-3006-11D9CE26BB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20" y="1800807"/>
            <a:ext cx="2205595" cy="413856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195DED63-B367-3592-EF17-AACA2DE7B465}"/>
              </a:ext>
            </a:extLst>
          </p:cNvPr>
          <p:cNvSpPr txBox="1"/>
          <p:nvPr/>
        </p:nvSpPr>
        <p:spPr>
          <a:xfrm>
            <a:off x="3141133" y="537490"/>
            <a:ext cx="7270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UNA GIORNATA IN SIDRERIA a </a:t>
            </a:r>
            <a:r>
              <a:rPr lang="it-IT" sz="2800" b="1"/>
              <a:t>PONT L’ÉVÊQUE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359979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sndAc>
          <p:endSnd/>
        </p:sndAc>
      </p:transition>
    </mc:Choice>
    <mc:Fallback xmlns="">
      <p:transition advClick="0" advTm="3000">
        <p:sndAc>
          <p:endSnd/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2A466183-1F49-0D8B-6B7F-1F56336077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34" y="55085"/>
            <a:ext cx="6500314" cy="365642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30B46C9C-4D63-6387-61F4-3158E9F672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242" y="672205"/>
            <a:ext cx="4306111" cy="242218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E7B3987D-5D3E-131F-8991-3A222EDC44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146" y="3251718"/>
            <a:ext cx="4209436" cy="315707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54E70E2F-2756-3A13-568F-2C01E37359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639" y="3789225"/>
            <a:ext cx="3741577" cy="280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7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sndAc>
          <p:endSnd/>
        </p:sndAc>
      </p:transition>
    </mc:Choice>
    <mc:Fallback xmlns="">
      <p:transition advClick="0" advTm="3000">
        <p:sndAc>
          <p:endSnd/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DA5DCC2D-3CBC-817F-E236-52A91C79CB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838" y="241612"/>
            <a:ext cx="5592715" cy="419453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DA0937B1-5749-17D0-3A3E-F162E4DF69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84" y="2778528"/>
            <a:ext cx="5117146" cy="383786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EDF990D2-FB91-A073-896C-D5F257484D84}"/>
              </a:ext>
            </a:extLst>
          </p:cNvPr>
          <p:cNvSpPr txBox="1"/>
          <p:nvPr/>
        </p:nvSpPr>
        <p:spPr>
          <a:xfrm>
            <a:off x="561739" y="339707"/>
            <a:ext cx="4033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UNA GIORNATA A MONT SAINT-MICHEL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xmlns="" id="{A245EBED-3FC6-04DC-04C0-B4F2A867B7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DA66C575-FEAD-F877-D34B-C3C204FCD9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674" y="2421852"/>
            <a:ext cx="3145902" cy="419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0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sndAc>
          <p:endSnd/>
        </p:sndAc>
      </p:transition>
    </mc:Choice>
    <mc:Fallback xmlns="">
      <p:transition advClick="0" advTm="3000">
        <p:sndAc>
          <p:endSnd/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8FC61368-1229-EA2C-AFF0-A3B3B58C8A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61" y="1634786"/>
            <a:ext cx="5001087" cy="375081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xmlns="" id="{1AC796BB-F364-A733-93F6-E36E3EAE81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938" y="2852573"/>
            <a:ext cx="5001087" cy="375081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F1864E99-4764-E2C4-E679-0A6DF99D1356}"/>
              </a:ext>
            </a:extLst>
          </p:cNvPr>
          <p:cNvSpPr txBox="1"/>
          <p:nvPr/>
        </p:nvSpPr>
        <p:spPr>
          <a:xfrm>
            <a:off x="569167" y="377023"/>
            <a:ext cx="10431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LA RÉSIDENCE ÉTUDIANTES BEAUMOIS–CAEN-NORMANDIA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EBE64C13-9DC5-E778-E637-4C982A7B1B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7529" t="7587" r="15518" b="7587"/>
          <a:stretch/>
        </p:blipFill>
        <p:spPr>
          <a:xfrm>
            <a:off x="9769994" y="945246"/>
            <a:ext cx="1668145" cy="137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05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sndAc>
          <p:endSnd/>
        </p:sndAc>
      </p:transition>
    </mc:Choice>
    <mc:Fallback xmlns="">
      <p:transition advClick="0" advTm="3000">
        <p:sndAc>
          <p:endSnd/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3FA4D5FC-A1F7-6B78-E8C5-5997392007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585" y="479394"/>
            <a:ext cx="4626225" cy="346966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BA10177E-B699-814C-F3B3-F69855C5B8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238" y="1518081"/>
            <a:ext cx="5510073" cy="413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8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sndAc>
          <p:endSnd/>
        </p:sndAc>
      </p:transition>
    </mc:Choice>
    <mc:Fallback xmlns="">
      <p:transition advClick="0" advTm="3000">
        <p:sndAc>
          <p:endSnd/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F1FEEC62-165C-BDB6-D6FC-4349C0FE17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552" y="230857"/>
            <a:ext cx="4013443" cy="535125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D74B7408-3130-7EF8-CE4E-79F52EC986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495" y="1885767"/>
            <a:ext cx="3589953" cy="478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sndAc>
          <p:endSnd/>
        </p:sndAc>
      </p:transition>
    </mc:Choice>
    <mc:Fallback xmlns="">
      <p:transition advClick="0" advTm="3000">
        <p:sndAc>
          <p:endSnd/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E67AD4AA-D92D-35D3-D7B5-1059DC30AA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192" y="564086"/>
            <a:ext cx="2367324" cy="315643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A36C43E8-8C1C-F894-46CD-A09FE77F5C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00" y="2142302"/>
            <a:ext cx="2559682" cy="341290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0516BBD9-2106-3772-FF4F-FF1D97E9E4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603" y="484187"/>
            <a:ext cx="2954313" cy="393908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4FD06E1B-21C8-E369-410A-34A72525FC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260" y="4043871"/>
            <a:ext cx="3491485" cy="261861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C6A5DD2B-08EB-AACA-A6AF-9E0CEE75EE61}"/>
              </a:ext>
            </a:extLst>
          </p:cNvPr>
          <p:cNvSpPr txBox="1"/>
          <p:nvPr/>
        </p:nvSpPr>
        <p:spPr>
          <a:xfrm>
            <a:off x="1195347" y="131762"/>
            <a:ext cx="25127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/>
              <a:t>UNA GIORNATA A PARIGI</a:t>
            </a:r>
          </a:p>
        </p:txBody>
      </p:sp>
    </p:spTree>
    <p:extLst>
      <p:ext uri="{BB962C8B-B14F-4D97-AF65-F5344CB8AC3E}">
        <p14:creationId xmlns:p14="http://schemas.microsoft.com/office/powerpoint/2010/main" val="380035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sndAc>
          <p:endSnd/>
        </p:sndAc>
      </p:transition>
    </mc:Choice>
    <mc:Fallback xmlns="">
      <p:transition advClick="0" advTm="3000">
        <p:sndAc>
          <p:endSnd/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45BE3E9A-106F-C919-CF63-F5FDC255C5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1" t="312" b="-203"/>
          <a:stretch/>
        </p:blipFill>
        <p:spPr>
          <a:xfrm>
            <a:off x="8777311" y="128586"/>
            <a:ext cx="2735181" cy="458635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9503BCF5-CDAE-A174-819A-3B1CA382BA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02" y="128586"/>
            <a:ext cx="5143500" cy="385762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44E12420-7BAB-DECA-7216-F3377E15FA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757" y="2927203"/>
            <a:ext cx="4767286" cy="357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83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sndAc>
          <p:endSnd/>
        </p:sndAc>
      </p:transition>
    </mc:Choice>
    <mc:Fallback xmlns="">
      <p:transition advClick="0" advTm="3000">
        <p:sndAc>
          <p:endSnd/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756C6157-5B70-ECF0-F100-8C4329985D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1589" r="-2867" b="2708"/>
          <a:stretch/>
        </p:blipFill>
        <p:spPr>
          <a:xfrm>
            <a:off x="2183906" y="1438181"/>
            <a:ext cx="7643675" cy="477618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5BE65E54-A0C5-B8E6-51AF-BAF33BC084B5}"/>
              </a:ext>
            </a:extLst>
          </p:cNvPr>
          <p:cNvSpPr txBox="1"/>
          <p:nvPr/>
        </p:nvSpPr>
        <p:spPr>
          <a:xfrm>
            <a:off x="4796901" y="643632"/>
            <a:ext cx="6294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/>
              <a:t>LA PARTENZA………….</a:t>
            </a:r>
          </a:p>
        </p:txBody>
      </p:sp>
    </p:spTree>
    <p:extLst>
      <p:ext uri="{BB962C8B-B14F-4D97-AF65-F5344CB8AC3E}">
        <p14:creationId xmlns:p14="http://schemas.microsoft.com/office/powerpoint/2010/main" val="425579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sndAc>
          <p:endSnd/>
        </p:sndAc>
      </p:transition>
    </mc:Choice>
    <mc:Fallback xmlns="">
      <p:transition advClick="0" advTm="3000">
        <p:sndAc>
          <p:endSnd/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42011020-71C7-C5AC-E22A-726F577F51F4}"/>
              </a:ext>
            </a:extLst>
          </p:cNvPr>
          <p:cNvSpPr txBox="1"/>
          <p:nvPr/>
        </p:nvSpPr>
        <p:spPr>
          <a:xfrm>
            <a:off x="2118049" y="1670181"/>
            <a:ext cx="85841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dirty="0"/>
              <a:t>Agenzia  Erasmus Italiana UTC: Francesco Di Giacomo-Angelica di Giacomo</a:t>
            </a:r>
          </a:p>
          <a:p>
            <a:pPr algn="just"/>
            <a:r>
              <a:rPr lang="it-IT" b="1" dirty="0"/>
              <a:t>Agenzia  Erasmus Francese  </a:t>
            </a:r>
            <a:r>
              <a:rPr lang="it-IT" b="1" dirty="0" err="1"/>
              <a:t>Normandie</a:t>
            </a:r>
            <a:r>
              <a:rPr lang="it-IT" b="1" dirty="0"/>
              <a:t>-Go! : Laetitia </a:t>
            </a:r>
            <a:r>
              <a:rPr lang="it-IT" b="1" dirty="0" err="1"/>
              <a:t>Legrix</a:t>
            </a:r>
            <a:endParaRPr lang="it-IT" b="1" dirty="0"/>
          </a:p>
          <a:p>
            <a:pPr algn="just"/>
            <a:r>
              <a:rPr lang="it-IT" b="1" dirty="0"/>
              <a:t>Referente Erasmus IPSEOASC G. De Carolis Spoleto: (scuola capofila) Prof Paolo Diotallevi- Dirigente Prof.ssa Roberta Galassi</a:t>
            </a:r>
          </a:p>
          <a:p>
            <a:pPr algn="just"/>
            <a:r>
              <a:rPr lang="it-IT" b="1" dirty="0"/>
              <a:t>Referente </a:t>
            </a:r>
            <a:r>
              <a:rPr lang="it-IT" b="1" dirty="0" err="1"/>
              <a:t>Erasmus</a:t>
            </a:r>
            <a:r>
              <a:rPr lang="it-IT" b="1" dirty="0"/>
              <a:t> </a:t>
            </a:r>
            <a:r>
              <a:rPr lang="it-IT" b="1" dirty="0" smtClean="0"/>
              <a:t>IPSEOA </a:t>
            </a:r>
            <a:r>
              <a:rPr lang="it-IT" b="1" dirty="0"/>
              <a:t>Carlo Porta Milano: Prof.ssa  Tommasina De Nitto; Dirigente Rossana Di Gennaro</a:t>
            </a:r>
          </a:p>
          <a:p>
            <a:pPr algn="just"/>
            <a:r>
              <a:rPr lang="it-IT" b="1" dirty="0"/>
              <a:t>Tutor IPSEOASC G. De Carolis Spoleto: Prof.ssa Rosaria Romano e Prof.ssa Antonella</a:t>
            </a:r>
          </a:p>
          <a:p>
            <a:pPr algn="just"/>
            <a:r>
              <a:rPr lang="it-IT" b="1" dirty="0"/>
              <a:t>Tassi </a:t>
            </a:r>
          </a:p>
          <a:p>
            <a:pPr algn="just"/>
            <a:r>
              <a:rPr lang="it-IT" b="1" dirty="0"/>
              <a:t>Tutor IPSEOA Carlo Porta Milano:  Prof.ssa Cinzia Cellura e  Prof . Francesco</a:t>
            </a:r>
          </a:p>
          <a:p>
            <a:pPr algn="just"/>
            <a:r>
              <a:rPr lang="it-IT" b="1" dirty="0"/>
              <a:t>Zoppa</a:t>
            </a:r>
          </a:p>
          <a:p>
            <a:pPr algn="just"/>
            <a:r>
              <a:rPr lang="it-IT" b="1" dirty="0"/>
              <a:t>Alunni IPSEOASC De Carolis Spoleto: Bassi S., </a:t>
            </a:r>
            <a:r>
              <a:rPr lang="it-IT" b="1" dirty="0" err="1"/>
              <a:t>Bucchini</a:t>
            </a:r>
            <a:r>
              <a:rPr lang="it-IT" b="1" dirty="0"/>
              <a:t> G., </a:t>
            </a:r>
            <a:r>
              <a:rPr lang="it-IT" b="1" dirty="0" err="1"/>
              <a:t>Carosati</a:t>
            </a:r>
            <a:r>
              <a:rPr lang="it-IT" b="1" dirty="0"/>
              <a:t> G., Falasca A., </a:t>
            </a:r>
            <a:r>
              <a:rPr lang="it-IT" b="1" dirty="0" err="1"/>
              <a:t>Frashilliu</a:t>
            </a:r>
            <a:r>
              <a:rPr lang="it-IT" b="1" dirty="0"/>
              <a:t> M.,  Leotta E., Nannini C., </a:t>
            </a:r>
            <a:r>
              <a:rPr lang="it-IT" b="1" dirty="0" err="1"/>
              <a:t>Sinclare</a:t>
            </a:r>
            <a:r>
              <a:rPr lang="it-IT" b="1" dirty="0"/>
              <a:t> D., Villani J., </a:t>
            </a:r>
          </a:p>
          <a:p>
            <a:pPr algn="just"/>
            <a:r>
              <a:rPr lang="it-IT" b="1" dirty="0"/>
              <a:t>Alunni IPSEOA Carlo Porta Milano: Cammarata, R., Fernando A., Herrera J.,, </a:t>
            </a:r>
            <a:r>
              <a:rPr lang="it-IT" b="1" dirty="0" err="1"/>
              <a:t>Legaspi</a:t>
            </a:r>
            <a:r>
              <a:rPr lang="it-IT" b="1" dirty="0"/>
              <a:t> M.,  Marie M., Mastronicola A., Orzi V., Osnago M., Oltolini M., Turturro G., </a:t>
            </a:r>
            <a:r>
              <a:rPr lang="it-IT" b="1" dirty="0" err="1"/>
              <a:t>Youpanqui</a:t>
            </a:r>
            <a:r>
              <a:rPr lang="it-IT" b="1" dirty="0"/>
              <a:t> E., </a:t>
            </a:r>
          </a:p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431EA3B7-2583-B1C3-6FBE-707BD86EF1B9}"/>
              </a:ext>
            </a:extLst>
          </p:cNvPr>
          <p:cNvSpPr txBox="1"/>
          <p:nvPr/>
        </p:nvSpPr>
        <p:spPr>
          <a:xfrm>
            <a:off x="1987420" y="457200"/>
            <a:ext cx="7996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Organizzazione-Studenti Partecipanti e tutor</a:t>
            </a:r>
          </a:p>
        </p:txBody>
      </p:sp>
    </p:spTree>
    <p:extLst>
      <p:ext uri="{BB962C8B-B14F-4D97-AF65-F5344CB8AC3E}">
        <p14:creationId xmlns:p14="http://schemas.microsoft.com/office/powerpoint/2010/main" val="313901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sndAc>
          <p:endSnd/>
        </p:sndAc>
      </p:transition>
    </mc:Choice>
    <mc:Fallback xmlns="">
      <p:transition advClick="0" advTm="3000">
        <p:sndAc>
          <p:endSnd/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5B2E5C8F-0E61-6A22-230E-26E032D776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16" y="305329"/>
            <a:ext cx="3670702" cy="275302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439F62E5-A890-135C-1864-25E273BAD8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131" y="641624"/>
            <a:ext cx="3117737" cy="415698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5E629344-A70B-95A9-66DB-7B1DF85C3F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459" y="2612902"/>
            <a:ext cx="2775801" cy="370106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02477903-D7EF-25FF-38D6-6806FDCAB5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3" y="3478552"/>
            <a:ext cx="3780556" cy="283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0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sndAc>
          <p:endSnd/>
        </p:sndAc>
      </p:transition>
    </mc:Choice>
    <mc:Fallback xmlns="">
      <p:transition advClick="0" advTm="3000">
        <p:sndAc>
          <p:endSnd/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00C4F619-DBD7-85A6-7EA0-A052616F7C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613" y="1367162"/>
            <a:ext cx="3405696" cy="454092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A5A73A42-28E0-FE0A-7FC3-02D710C93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2685" y="765570"/>
            <a:ext cx="4235417" cy="564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8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sndAc>
          <p:endSnd/>
        </p:sndAc>
      </p:transition>
    </mc:Choice>
    <mc:Fallback xmlns="">
      <p:transition advClick="0" advTm="3000">
        <p:sndAc>
          <p:endSnd/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17A5B87C-1DEF-3A11-A2D3-3537576989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28" y="465149"/>
            <a:ext cx="3749067" cy="281180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3558B534-1D54-FC89-2205-00341174C2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220" y="3414675"/>
            <a:ext cx="4021234" cy="301592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0DAD1257-2949-2706-8A42-093C66AA52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799" y="465149"/>
            <a:ext cx="3479007" cy="260925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A7CD45E7-CFE3-16A3-CEA6-87611E0446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49070" y="2683861"/>
            <a:ext cx="2742490" cy="487553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C23A13E3-857A-322B-227A-33D3E151BD1B}"/>
              </a:ext>
            </a:extLst>
          </p:cNvPr>
          <p:cNvSpPr txBox="1"/>
          <p:nvPr/>
        </p:nvSpPr>
        <p:spPr>
          <a:xfrm>
            <a:off x="4848046" y="692558"/>
            <a:ext cx="198975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1" dirty="0"/>
              <a:t>I TUTOR</a:t>
            </a:r>
            <a:br>
              <a:rPr lang="it-IT" sz="3200" b="1" dirty="0"/>
            </a:br>
            <a:r>
              <a:rPr lang="it-IT" sz="3200" b="1" dirty="0"/>
              <a:t>e Laetitia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385484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sndAc>
          <p:endSnd/>
        </p:sndAc>
      </p:transition>
    </mc:Choice>
    <mc:Fallback xmlns="">
      <p:transition advClick="0" advTm="3000">
        <p:sndAc>
          <p:endSnd/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4337B458-71F0-627E-E2D6-09BF9BFAC63B}"/>
              </a:ext>
            </a:extLst>
          </p:cNvPr>
          <p:cNvSpPr txBox="1"/>
          <p:nvPr/>
        </p:nvSpPr>
        <p:spPr>
          <a:xfrm>
            <a:off x="5282955" y="193313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CAEN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F68B5B82-624E-1C99-5BF7-CB53C788A8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09" y="558896"/>
            <a:ext cx="3558197" cy="266864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EA7FA487-4619-82AA-21AF-1692AF1529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21" y="558896"/>
            <a:ext cx="3966556" cy="2974917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xmlns="" id="{FD1E4B4E-04CE-A637-2146-776C21B1E9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804" y="2866958"/>
            <a:ext cx="2765562" cy="3687417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xmlns="" id="{D43E6837-DC5B-BEE2-9B98-536476381F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426" y="764111"/>
            <a:ext cx="1450046" cy="1933394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xmlns="" id="{8A17F996-F112-9506-B7F6-A19B91F1C5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19" y="4194920"/>
            <a:ext cx="2474965" cy="1856224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xmlns="" id="{1145CBD7-687F-C21A-FD6D-0981148214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251" y="4348064"/>
            <a:ext cx="2484025" cy="186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7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sndAc>
          <p:endSnd/>
        </p:sndAc>
      </p:transition>
    </mc:Choice>
    <mc:Fallback xmlns="">
      <p:transition advClick="0" advTm="3000">
        <p:sndAc>
          <p:endSnd/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A9E0889C-6A25-35BF-5E04-F1A6CFE045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75" y="1321812"/>
            <a:ext cx="5415813" cy="406186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DAE40707-48E8-6D72-F680-196AAFE6CE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718" y="2509073"/>
            <a:ext cx="5039557" cy="377966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41CA0D7C-462E-2747-A1A2-6F66B3E1B63B}"/>
              </a:ext>
            </a:extLst>
          </p:cNvPr>
          <p:cNvSpPr txBox="1"/>
          <p:nvPr/>
        </p:nvSpPr>
        <p:spPr>
          <a:xfrm>
            <a:off x="4413380" y="699534"/>
            <a:ext cx="32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PORT DE PLEISANCE</a:t>
            </a:r>
          </a:p>
        </p:txBody>
      </p:sp>
    </p:spTree>
    <p:extLst>
      <p:ext uri="{BB962C8B-B14F-4D97-AF65-F5344CB8AC3E}">
        <p14:creationId xmlns:p14="http://schemas.microsoft.com/office/powerpoint/2010/main" val="18281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sndAc>
          <p:endSnd/>
        </p:sndAc>
      </p:transition>
    </mc:Choice>
    <mc:Fallback xmlns="">
      <p:transition advClick="0" advTm="3000">
        <p:sndAc>
          <p:endSnd/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F431DD28-FB49-319E-966B-B7DCEF9339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39" y="1329026"/>
            <a:ext cx="3395709" cy="452761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5A40C6BA-27C0-3C44-DCD3-C0D892B81EDD}"/>
              </a:ext>
            </a:extLst>
          </p:cNvPr>
          <p:cNvSpPr txBox="1"/>
          <p:nvPr/>
        </p:nvSpPr>
        <p:spPr>
          <a:xfrm>
            <a:off x="1450047" y="0"/>
            <a:ext cx="9558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LE CHÂTEAU DI GUGLIELMO IL CONQUISTATORE E </a:t>
            </a:r>
          </a:p>
          <a:p>
            <a:r>
              <a:rPr lang="it-IT" sz="3200" b="1" dirty="0"/>
              <a:t>L’ÉGLISE DE SAINT PIERRE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476D17E9-3A25-0A0D-92D9-E85401EBA5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" r="3097" b="12615"/>
          <a:stretch/>
        </p:blipFill>
        <p:spPr>
          <a:xfrm>
            <a:off x="4000008" y="2031448"/>
            <a:ext cx="5106953" cy="355496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A8D10035-624E-7A02-BEB5-7485027753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153" y="1329026"/>
            <a:ext cx="3395708" cy="474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1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sndAc>
          <p:endSnd/>
        </p:sndAc>
      </p:transition>
    </mc:Choice>
    <mc:Fallback xmlns="">
      <p:transition advClick="0" advTm="3000">
        <p:sndAc>
          <p:endSnd/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E35F0AD9-A3D1-E3C1-C9BB-7656D20D3D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35" y="1701068"/>
            <a:ext cx="5797118" cy="434783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4877FE20-6619-F9B7-51A7-2C7670B6B9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303" y="1871688"/>
            <a:ext cx="3004949" cy="400659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DB642671-7159-FF57-0EEC-5757A920A7D2}"/>
              </a:ext>
            </a:extLst>
          </p:cNvPr>
          <p:cNvSpPr txBox="1"/>
          <p:nvPr/>
        </p:nvSpPr>
        <p:spPr>
          <a:xfrm>
            <a:off x="1931437" y="183893"/>
            <a:ext cx="89014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1" dirty="0"/>
              <a:t>IL QUARTIERE STORICO DEL VAUGUEUX (XI SEC)</a:t>
            </a:r>
          </a:p>
        </p:txBody>
      </p:sp>
    </p:spTree>
    <p:extLst>
      <p:ext uri="{BB962C8B-B14F-4D97-AF65-F5344CB8AC3E}">
        <p14:creationId xmlns:p14="http://schemas.microsoft.com/office/powerpoint/2010/main" val="17660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sndAc>
          <p:endSnd/>
        </p:sndAc>
      </p:transition>
    </mc:Choice>
    <mc:Fallback xmlns="">
      <p:transition advClick="0" advTm="3000">
        <p:sndAc>
          <p:endSnd/>
        </p:sndAc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235</Words>
  <Application>Microsoft Office PowerPoint</Application>
  <PresentationFormat>Widescreen</PresentationFormat>
  <Paragraphs>29</Paragraphs>
  <Slides>25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cinzia cellura</dc:creator>
  <cp:lastModifiedBy>ERASMUS</cp:lastModifiedBy>
  <cp:revision>80</cp:revision>
  <dcterms:created xsi:type="dcterms:W3CDTF">2022-09-13T11:33:51Z</dcterms:created>
  <dcterms:modified xsi:type="dcterms:W3CDTF">2022-09-22T07:58:25Z</dcterms:modified>
</cp:coreProperties>
</file>