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4" r:id="rId3"/>
    <p:sldId id="268" r:id="rId4"/>
    <p:sldId id="271" r:id="rId5"/>
    <p:sldId id="266" r:id="rId6"/>
    <p:sldId id="273" r:id="rId7"/>
    <p:sldId id="263" r:id="rId8"/>
    <p:sldId id="264" r:id="rId9"/>
    <p:sldId id="261" r:id="rId10"/>
    <p:sldId id="267" r:id="rId11"/>
    <p:sldId id="272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89" d="100"/>
          <a:sy n="89" d="100"/>
        </p:scale>
        <p:origin x="42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DE117D-20E4-4B18-9650-E6CB7A89AA7E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7AF9A8-EA6E-43C4-99A4-3861104B5DAC}">
      <dgm:prSet/>
      <dgm:spPr/>
      <dgm:t>
        <a:bodyPr/>
        <a:lstStyle/>
        <a:p>
          <a:r>
            <a:rPr lang="it-IT" b="1"/>
            <a:t>Il programma Erasmus + VET è rivolto a studenti delle classi terze, quarte e quinte degli istituti professionali e agli studenti neodiplomati</a:t>
          </a:r>
          <a:endParaRPr lang="en-US" b="1"/>
        </a:p>
      </dgm:t>
    </dgm:pt>
    <dgm:pt modelId="{9046061B-08F8-4359-9DA4-61C804C57696}" type="sibTrans" cxnId="{A5589441-435F-49D9-AA85-AE51097AE46C}">
      <dgm:prSet/>
      <dgm:spPr/>
      <dgm:t>
        <a:bodyPr/>
        <a:lstStyle/>
        <a:p>
          <a:endParaRPr lang="en-US"/>
        </a:p>
      </dgm:t>
    </dgm:pt>
    <dgm:pt modelId="{196AD184-38D6-4FDB-ACFE-2FBD449D0144}" type="parTrans" cxnId="{A5589441-435F-49D9-AA85-AE51097AE46C}">
      <dgm:prSet/>
      <dgm:spPr/>
      <dgm:t>
        <a:bodyPr/>
        <a:lstStyle/>
        <a:p>
          <a:endParaRPr lang="en-US"/>
        </a:p>
      </dgm:t>
    </dgm:pt>
    <dgm:pt modelId="{9B6AD33E-1ABD-4C5D-81F9-6373150BAE54}">
      <dgm:prSet/>
      <dgm:spPr/>
      <dgm:t>
        <a:bodyPr/>
        <a:lstStyle/>
        <a:p>
          <a:pPr algn="just"/>
          <a:r>
            <a:rPr lang="it-IT" b="1" dirty="0"/>
            <a:t>Opportunità di effettuare uno stage lavorativo  all’estero della durata dai due a i quattro mesi</a:t>
          </a:r>
          <a:endParaRPr lang="en-US" b="1" dirty="0"/>
        </a:p>
      </dgm:t>
    </dgm:pt>
    <dgm:pt modelId="{C0C3F958-1648-4524-A067-9697E4796FBA}" type="sibTrans" cxnId="{C12422ED-23AF-447A-8BD6-0539987CB730}">
      <dgm:prSet/>
      <dgm:spPr/>
      <dgm:t>
        <a:bodyPr/>
        <a:lstStyle/>
        <a:p>
          <a:endParaRPr lang="en-US"/>
        </a:p>
      </dgm:t>
    </dgm:pt>
    <dgm:pt modelId="{B0F7607C-6DAA-41B3-B2D9-C76C61A0F3DA}" type="parTrans" cxnId="{C12422ED-23AF-447A-8BD6-0539987CB730}">
      <dgm:prSet/>
      <dgm:spPr/>
      <dgm:t>
        <a:bodyPr/>
        <a:lstStyle/>
        <a:p>
          <a:endParaRPr lang="en-US"/>
        </a:p>
      </dgm:t>
    </dgm:pt>
    <dgm:pt modelId="{3C6FE579-6572-457F-BCF9-3287EF59D8F1}" type="pres">
      <dgm:prSet presAssocID="{CDDE117D-20E4-4B18-9650-E6CB7A89AA7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1799726-EAFF-4F65-BE2D-F92C96D65B89}" type="pres">
      <dgm:prSet presAssocID="{CDDE117D-20E4-4B18-9650-E6CB7A89AA7E}" presName="dummyMaxCanvas" presStyleCnt="0">
        <dgm:presLayoutVars/>
      </dgm:prSet>
      <dgm:spPr/>
    </dgm:pt>
    <dgm:pt modelId="{86386B6C-FD89-4D61-AB25-6B77CC0A89BD}" type="pres">
      <dgm:prSet presAssocID="{CDDE117D-20E4-4B18-9650-E6CB7A89AA7E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B9A118-43B4-4444-B06B-8ABD10047A1D}" type="pres">
      <dgm:prSet presAssocID="{CDDE117D-20E4-4B18-9650-E6CB7A89AA7E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96C462-1130-405B-9DEC-30F08998FF9E}" type="pres">
      <dgm:prSet presAssocID="{CDDE117D-20E4-4B18-9650-E6CB7A89AA7E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514DA8-F49E-4FDC-835F-4E02BE041337}" type="pres">
      <dgm:prSet presAssocID="{CDDE117D-20E4-4B18-9650-E6CB7A89AA7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F31C6A-BFCC-4248-8C9A-5A66B794A284}" type="pres">
      <dgm:prSet presAssocID="{CDDE117D-20E4-4B18-9650-E6CB7A89AA7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0F9211B-1629-43A2-BDBF-E7BE64F91A9C}" type="presOf" srcId="{CDDE117D-20E4-4B18-9650-E6CB7A89AA7E}" destId="{3C6FE579-6572-457F-BCF9-3287EF59D8F1}" srcOrd="0" destOrd="0" presId="urn:microsoft.com/office/officeart/2005/8/layout/vProcess5"/>
    <dgm:cxn modelId="{BF01D69C-20C9-4537-ABA4-7A657982F9F4}" type="presOf" srcId="{9B6AD33E-1ABD-4C5D-81F9-6373150BAE54}" destId="{E4B9A118-43B4-4444-B06B-8ABD10047A1D}" srcOrd="0" destOrd="0" presId="urn:microsoft.com/office/officeart/2005/8/layout/vProcess5"/>
    <dgm:cxn modelId="{E82DF33F-5CD1-4BA8-A1B0-959C99E656BF}" type="presOf" srcId="{9046061B-08F8-4359-9DA4-61C804C57696}" destId="{C296C462-1130-405B-9DEC-30F08998FF9E}" srcOrd="0" destOrd="0" presId="urn:microsoft.com/office/officeart/2005/8/layout/vProcess5"/>
    <dgm:cxn modelId="{F105BCAE-17F6-4F94-8CC4-11E7EC118B7C}" type="presOf" srcId="{177AF9A8-EA6E-43C4-99A4-3861104B5DAC}" destId="{86386B6C-FD89-4D61-AB25-6B77CC0A89BD}" srcOrd="0" destOrd="0" presId="urn:microsoft.com/office/officeart/2005/8/layout/vProcess5"/>
    <dgm:cxn modelId="{A5589441-435F-49D9-AA85-AE51097AE46C}" srcId="{CDDE117D-20E4-4B18-9650-E6CB7A89AA7E}" destId="{177AF9A8-EA6E-43C4-99A4-3861104B5DAC}" srcOrd="0" destOrd="0" parTransId="{196AD184-38D6-4FDB-ACFE-2FBD449D0144}" sibTransId="{9046061B-08F8-4359-9DA4-61C804C57696}"/>
    <dgm:cxn modelId="{C12422ED-23AF-447A-8BD6-0539987CB730}" srcId="{CDDE117D-20E4-4B18-9650-E6CB7A89AA7E}" destId="{9B6AD33E-1ABD-4C5D-81F9-6373150BAE54}" srcOrd="1" destOrd="0" parTransId="{B0F7607C-6DAA-41B3-B2D9-C76C61A0F3DA}" sibTransId="{C0C3F958-1648-4524-A067-9697E4796FBA}"/>
    <dgm:cxn modelId="{B9E30025-B93A-4D47-BD29-F4C1A27F6DF2}" type="presOf" srcId="{9B6AD33E-1ABD-4C5D-81F9-6373150BAE54}" destId="{10F31C6A-BFCC-4248-8C9A-5A66B794A284}" srcOrd="1" destOrd="0" presId="urn:microsoft.com/office/officeart/2005/8/layout/vProcess5"/>
    <dgm:cxn modelId="{62FFF014-3FE7-4D41-8278-F48765214A91}" type="presOf" srcId="{177AF9A8-EA6E-43C4-99A4-3861104B5DAC}" destId="{B6514DA8-F49E-4FDC-835F-4E02BE041337}" srcOrd="1" destOrd="0" presId="urn:microsoft.com/office/officeart/2005/8/layout/vProcess5"/>
    <dgm:cxn modelId="{12A1243D-B3CE-4783-A861-CD52EB9BFFB6}" type="presParOf" srcId="{3C6FE579-6572-457F-BCF9-3287EF59D8F1}" destId="{E1799726-EAFF-4F65-BE2D-F92C96D65B89}" srcOrd="0" destOrd="0" presId="urn:microsoft.com/office/officeart/2005/8/layout/vProcess5"/>
    <dgm:cxn modelId="{BC995B63-2D91-4B4A-9E62-9A3C873BFD8D}" type="presParOf" srcId="{3C6FE579-6572-457F-BCF9-3287EF59D8F1}" destId="{86386B6C-FD89-4D61-AB25-6B77CC0A89BD}" srcOrd="1" destOrd="0" presId="urn:microsoft.com/office/officeart/2005/8/layout/vProcess5"/>
    <dgm:cxn modelId="{6BF7D63F-FEDF-4B16-AC8C-52E7964A0F3B}" type="presParOf" srcId="{3C6FE579-6572-457F-BCF9-3287EF59D8F1}" destId="{E4B9A118-43B4-4444-B06B-8ABD10047A1D}" srcOrd="2" destOrd="0" presId="urn:microsoft.com/office/officeart/2005/8/layout/vProcess5"/>
    <dgm:cxn modelId="{50128C7C-A4F2-451B-B336-CE5527B8C819}" type="presParOf" srcId="{3C6FE579-6572-457F-BCF9-3287EF59D8F1}" destId="{C296C462-1130-405B-9DEC-30F08998FF9E}" srcOrd="3" destOrd="0" presId="urn:microsoft.com/office/officeart/2005/8/layout/vProcess5"/>
    <dgm:cxn modelId="{71D3E990-F87D-4509-8167-3B5CBA4B2CDB}" type="presParOf" srcId="{3C6FE579-6572-457F-BCF9-3287EF59D8F1}" destId="{B6514DA8-F49E-4FDC-835F-4E02BE041337}" srcOrd="4" destOrd="0" presId="urn:microsoft.com/office/officeart/2005/8/layout/vProcess5"/>
    <dgm:cxn modelId="{8F62DFF5-3BF8-4C2D-AB1E-D582EDA0266C}" type="presParOf" srcId="{3C6FE579-6572-457F-BCF9-3287EF59D8F1}" destId="{10F31C6A-BFCC-4248-8C9A-5A66B794A28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F2A915-4AC3-4138-84D4-D2A555BE1F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ED7C53A-CE90-4638-99E4-079D9BDC0D04}">
      <dgm:prSet custT="1"/>
      <dgm:spPr/>
      <dgm:t>
        <a:bodyPr/>
        <a:lstStyle/>
        <a:p>
          <a:r>
            <a:rPr lang="it-IT" sz="2400" b="1" dirty="0" err="1">
              <a:solidFill>
                <a:schemeClr val="bg2"/>
              </a:solidFill>
            </a:rPr>
            <a:t>V</a:t>
          </a:r>
          <a:r>
            <a:rPr lang="it-IT" sz="1700" b="1" dirty="0" err="1"/>
            <a:t>ocational</a:t>
          </a:r>
          <a:r>
            <a:rPr lang="it-IT" sz="1700" dirty="0"/>
            <a:t> </a:t>
          </a:r>
        </a:p>
        <a:p>
          <a:r>
            <a:rPr lang="it-IT" sz="1700" dirty="0"/>
            <a:t>Orientamento sulla valorizzazione delle affinità elettive, del talento e dei desideri dello studente.</a:t>
          </a:r>
          <a:endParaRPr lang="en-US" sz="1700" dirty="0"/>
        </a:p>
      </dgm:t>
    </dgm:pt>
    <dgm:pt modelId="{057A7308-3213-4DC2-A65C-2DA821ACEFC6}" type="parTrans" cxnId="{2ECA5A35-BB6C-4DDC-A367-357278A3DA97}">
      <dgm:prSet/>
      <dgm:spPr/>
      <dgm:t>
        <a:bodyPr/>
        <a:lstStyle/>
        <a:p>
          <a:endParaRPr lang="en-US"/>
        </a:p>
      </dgm:t>
    </dgm:pt>
    <dgm:pt modelId="{816E1F97-5ADC-4999-86AE-E7B028671FB4}" type="sibTrans" cxnId="{2ECA5A35-BB6C-4DDC-A367-357278A3DA97}">
      <dgm:prSet/>
      <dgm:spPr/>
      <dgm:t>
        <a:bodyPr/>
        <a:lstStyle/>
        <a:p>
          <a:endParaRPr lang="en-US"/>
        </a:p>
      </dgm:t>
    </dgm:pt>
    <dgm:pt modelId="{C75C7B0B-B1E9-40BD-A453-14F69F881F9E}">
      <dgm:prSet custT="1"/>
      <dgm:spPr/>
      <dgm:t>
        <a:bodyPr/>
        <a:lstStyle/>
        <a:p>
          <a:r>
            <a:rPr lang="it-IT" sz="2400" b="1" dirty="0" err="1">
              <a:solidFill>
                <a:schemeClr val="bg2"/>
              </a:solidFill>
            </a:rPr>
            <a:t>E</a:t>
          </a:r>
          <a:r>
            <a:rPr lang="it-IT" sz="1700" b="1" dirty="0" err="1"/>
            <a:t>ducation</a:t>
          </a:r>
          <a:r>
            <a:rPr lang="it-IT" sz="1700" dirty="0"/>
            <a:t> </a:t>
          </a:r>
        </a:p>
        <a:p>
          <a:r>
            <a:rPr lang="it-IT" sz="1700" dirty="0"/>
            <a:t>Capacità di apprendimento per trasferire in più ambiti le proprie competenze e creare un personale percorso di carriera.</a:t>
          </a:r>
          <a:endParaRPr lang="en-US" sz="1700" dirty="0"/>
        </a:p>
      </dgm:t>
    </dgm:pt>
    <dgm:pt modelId="{AD1070E8-A4DB-4468-BBDC-50D2FDFEB496}" type="parTrans" cxnId="{E4EFEE8E-F4B9-4B02-9E08-625A03BE90FD}">
      <dgm:prSet/>
      <dgm:spPr/>
      <dgm:t>
        <a:bodyPr/>
        <a:lstStyle/>
        <a:p>
          <a:endParaRPr lang="en-US"/>
        </a:p>
      </dgm:t>
    </dgm:pt>
    <dgm:pt modelId="{48051D52-1A57-4B56-A989-C31C488E2C55}" type="sibTrans" cxnId="{E4EFEE8E-F4B9-4B02-9E08-625A03BE90FD}">
      <dgm:prSet/>
      <dgm:spPr/>
      <dgm:t>
        <a:bodyPr/>
        <a:lstStyle/>
        <a:p>
          <a:endParaRPr lang="en-US"/>
        </a:p>
      </dgm:t>
    </dgm:pt>
    <dgm:pt modelId="{F47E7638-63FC-499F-A9AE-2DFEC232239E}">
      <dgm:prSet custT="1"/>
      <dgm:spPr/>
      <dgm:t>
        <a:bodyPr/>
        <a:lstStyle/>
        <a:p>
          <a:r>
            <a:rPr lang="it-IT" sz="2400" b="1" dirty="0">
              <a:solidFill>
                <a:schemeClr val="bg2"/>
              </a:solidFill>
            </a:rPr>
            <a:t>T</a:t>
          </a:r>
          <a:r>
            <a:rPr lang="it-IT" sz="1700" b="1" dirty="0"/>
            <a:t>raining</a:t>
          </a:r>
        </a:p>
        <a:p>
          <a:r>
            <a:rPr lang="it-IT" sz="1700" dirty="0"/>
            <a:t>Migliorare le abilità specifiche nel proprio lavoro.</a:t>
          </a:r>
          <a:endParaRPr lang="en-US" sz="1700" dirty="0"/>
        </a:p>
      </dgm:t>
    </dgm:pt>
    <dgm:pt modelId="{00A1892D-8A03-444B-B03B-182BCCC552ED}" type="parTrans" cxnId="{0F1E3E77-B607-4F7E-8EA9-A18987AB419B}">
      <dgm:prSet/>
      <dgm:spPr/>
      <dgm:t>
        <a:bodyPr/>
        <a:lstStyle/>
        <a:p>
          <a:endParaRPr lang="en-US"/>
        </a:p>
      </dgm:t>
    </dgm:pt>
    <dgm:pt modelId="{54F621CC-4232-4531-8458-AFE1FE60737E}" type="sibTrans" cxnId="{0F1E3E77-B607-4F7E-8EA9-A18987AB419B}">
      <dgm:prSet/>
      <dgm:spPr/>
      <dgm:t>
        <a:bodyPr/>
        <a:lstStyle/>
        <a:p>
          <a:endParaRPr lang="en-US"/>
        </a:p>
      </dgm:t>
    </dgm:pt>
    <dgm:pt modelId="{B7BE33C9-A672-46D2-823A-FF00E0D56B8B}">
      <dgm:prSet/>
      <dgm:spPr/>
      <dgm:t>
        <a:bodyPr/>
        <a:lstStyle/>
        <a:p>
          <a:r>
            <a:rPr lang="it-IT" b="1" dirty="0"/>
            <a:t>Fornire le competenze e l'esperienza pratica</a:t>
          </a:r>
          <a:r>
            <a:rPr lang="it-IT" dirty="0"/>
            <a:t> </a:t>
          </a:r>
          <a:r>
            <a:rPr lang="it-IT" b="1" dirty="0"/>
            <a:t>spendibili per l'occupazione.</a:t>
          </a:r>
          <a:endParaRPr lang="en-US" b="1" dirty="0"/>
        </a:p>
      </dgm:t>
    </dgm:pt>
    <dgm:pt modelId="{59F51C41-4A4F-4A93-8666-B6EEA1CC81FB}" type="parTrans" cxnId="{3C4BE275-AFEC-4120-AAB1-1A31A501242D}">
      <dgm:prSet/>
      <dgm:spPr/>
      <dgm:t>
        <a:bodyPr/>
        <a:lstStyle/>
        <a:p>
          <a:endParaRPr lang="en-US"/>
        </a:p>
      </dgm:t>
    </dgm:pt>
    <dgm:pt modelId="{A60BA223-41E0-4797-A367-B2C6AC970770}" type="sibTrans" cxnId="{3C4BE275-AFEC-4120-AAB1-1A31A501242D}">
      <dgm:prSet/>
      <dgm:spPr/>
      <dgm:t>
        <a:bodyPr/>
        <a:lstStyle/>
        <a:p>
          <a:endParaRPr lang="en-US"/>
        </a:p>
      </dgm:t>
    </dgm:pt>
    <dgm:pt modelId="{28E0950D-7952-45EC-8B0B-3EA95C264BDB}" type="pres">
      <dgm:prSet presAssocID="{52F2A915-4AC3-4138-84D4-D2A555BE1F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CF41468-45A6-4F28-A38E-115A85CFEA91}" type="pres">
      <dgm:prSet presAssocID="{8ED7C53A-CE90-4638-99E4-079D9BDC0D0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5D7922-08E8-498F-9E01-BFE3B5EE60BD}" type="pres">
      <dgm:prSet presAssocID="{816E1F97-5ADC-4999-86AE-E7B028671FB4}" presName="sibTrans" presStyleCnt="0"/>
      <dgm:spPr/>
    </dgm:pt>
    <dgm:pt modelId="{0A60117C-1088-46D5-9C62-4E74EAB2A140}" type="pres">
      <dgm:prSet presAssocID="{C75C7B0B-B1E9-40BD-A453-14F69F881F9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2BBCE6-A372-41E1-9946-D1501D977146}" type="pres">
      <dgm:prSet presAssocID="{48051D52-1A57-4B56-A989-C31C488E2C55}" presName="sibTrans" presStyleCnt="0"/>
      <dgm:spPr/>
    </dgm:pt>
    <dgm:pt modelId="{5709AA65-77EC-41C4-BFBF-E8C03C47059D}" type="pres">
      <dgm:prSet presAssocID="{F47E7638-63FC-499F-A9AE-2DFEC232239E}" presName="node" presStyleLbl="node1" presStyleIdx="2" presStyleCnt="4" custLinFactNeighborX="-4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9DD583-361E-4C61-9DE6-513EA6852E82}" type="pres">
      <dgm:prSet presAssocID="{54F621CC-4232-4531-8458-AFE1FE60737E}" presName="sibTrans" presStyleCnt="0"/>
      <dgm:spPr/>
    </dgm:pt>
    <dgm:pt modelId="{D1BF5234-1B08-4BBC-B01B-02BDB1C2E3D5}" type="pres">
      <dgm:prSet presAssocID="{B7BE33C9-A672-46D2-823A-FF00E0D56B8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C4BE275-AFEC-4120-AAB1-1A31A501242D}" srcId="{52F2A915-4AC3-4138-84D4-D2A555BE1FB1}" destId="{B7BE33C9-A672-46D2-823A-FF00E0D56B8B}" srcOrd="3" destOrd="0" parTransId="{59F51C41-4A4F-4A93-8666-B6EEA1CC81FB}" sibTransId="{A60BA223-41E0-4797-A367-B2C6AC970770}"/>
    <dgm:cxn modelId="{E4EFEE8E-F4B9-4B02-9E08-625A03BE90FD}" srcId="{52F2A915-4AC3-4138-84D4-D2A555BE1FB1}" destId="{C75C7B0B-B1E9-40BD-A453-14F69F881F9E}" srcOrd="1" destOrd="0" parTransId="{AD1070E8-A4DB-4468-BBDC-50D2FDFEB496}" sibTransId="{48051D52-1A57-4B56-A989-C31C488E2C55}"/>
    <dgm:cxn modelId="{2ECA5A35-BB6C-4DDC-A367-357278A3DA97}" srcId="{52F2A915-4AC3-4138-84D4-D2A555BE1FB1}" destId="{8ED7C53A-CE90-4638-99E4-079D9BDC0D04}" srcOrd="0" destOrd="0" parTransId="{057A7308-3213-4DC2-A65C-2DA821ACEFC6}" sibTransId="{816E1F97-5ADC-4999-86AE-E7B028671FB4}"/>
    <dgm:cxn modelId="{7A60D5D0-17DB-4ABE-A8E9-60138BEE636A}" type="presOf" srcId="{B7BE33C9-A672-46D2-823A-FF00E0D56B8B}" destId="{D1BF5234-1B08-4BBC-B01B-02BDB1C2E3D5}" srcOrd="0" destOrd="0" presId="urn:microsoft.com/office/officeart/2005/8/layout/default"/>
    <dgm:cxn modelId="{31B8AC34-86CE-49CB-A12E-63D26A1BA942}" type="presOf" srcId="{52F2A915-4AC3-4138-84D4-D2A555BE1FB1}" destId="{28E0950D-7952-45EC-8B0B-3EA95C264BDB}" srcOrd="0" destOrd="0" presId="urn:microsoft.com/office/officeart/2005/8/layout/default"/>
    <dgm:cxn modelId="{0F1E3E77-B607-4F7E-8EA9-A18987AB419B}" srcId="{52F2A915-4AC3-4138-84D4-D2A555BE1FB1}" destId="{F47E7638-63FC-499F-A9AE-2DFEC232239E}" srcOrd="2" destOrd="0" parTransId="{00A1892D-8A03-444B-B03B-182BCCC552ED}" sibTransId="{54F621CC-4232-4531-8458-AFE1FE60737E}"/>
    <dgm:cxn modelId="{C2293D01-FF2E-46AC-86FD-8B0F157C1849}" type="presOf" srcId="{C75C7B0B-B1E9-40BD-A453-14F69F881F9E}" destId="{0A60117C-1088-46D5-9C62-4E74EAB2A140}" srcOrd="0" destOrd="0" presId="urn:microsoft.com/office/officeart/2005/8/layout/default"/>
    <dgm:cxn modelId="{7E51DED2-6890-438B-81B4-6ADA305C2709}" type="presOf" srcId="{F47E7638-63FC-499F-A9AE-2DFEC232239E}" destId="{5709AA65-77EC-41C4-BFBF-E8C03C47059D}" srcOrd="0" destOrd="0" presId="urn:microsoft.com/office/officeart/2005/8/layout/default"/>
    <dgm:cxn modelId="{74D441D0-913F-4F8A-BF80-0B46899492F0}" type="presOf" srcId="{8ED7C53A-CE90-4638-99E4-079D9BDC0D04}" destId="{1CF41468-45A6-4F28-A38E-115A85CFEA91}" srcOrd="0" destOrd="0" presId="urn:microsoft.com/office/officeart/2005/8/layout/default"/>
    <dgm:cxn modelId="{7B97915D-7087-4F25-8CB8-9EA627B6914F}" type="presParOf" srcId="{28E0950D-7952-45EC-8B0B-3EA95C264BDB}" destId="{1CF41468-45A6-4F28-A38E-115A85CFEA91}" srcOrd="0" destOrd="0" presId="urn:microsoft.com/office/officeart/2005/8/layout/default"/>
    <dgm:cxn modelId="{963BE126-5799-42E8-9008-5E8330E124D0}" type="presParOf" srcId="{28E0950D-7952-45EC-8B0B-3EA95C264BDB}" destId="{B75D7922-08E8-498F-9E01-BFE3B5EE60BD}" srcOrd="1" destOrd="0" presId="urn:microsoft.com/office/officeart/2005/8/layout/default"/>
    <dgm:cxn modelId="{AD1CC006-E0E3-4857-8D23-4C7B495A5E7B}" type="presParOf" srcId="{28E0950D-7952-45EC-8B0B-3EA95C264BDB}" destId="{0A60117C-1088-46D5-9C62-4E74EAB2A140}" srcOrd="2" destOrd="0" presId="urn:microsoft.com/office/officeart/2005/8/layout/default"/>
    <dgm:cxn modelId="{083F90BB-D110-466E-AB64-941CA9EE9C68}" type="presParOf" srcId="{28E0950D-7952-45EC-8B0B-3EA95C264BDB}" destId="{132BBCE6-A372-41E1-9946-D1501D977146}" srcOrd="3" destOrd="0" presId="urn:microsoft.com/office/officeart/2005/8/layout/default"/>
    <dgm:cxn modelId="{E8EE7659-E9EA-475F-956B-0685DA5DE192}" type="presParOf" srcId="{28E0950D-7952-45EC-8B0B-3EA95C264BDB}" destId="{5709AA65-77EC-41C4-BFBF-E8C03C47059D}" srcOrd="4" destOrd="0" presId="urn:microsoft.com/office/officeart/2005/8/layout/default"/>
    <dgm:cxn modelId="{D0FB0334-5F65-4B81-A71E-5CE6709B602A}" type="presParOf" srcId="{28E0950D-7952-45EC-8B0B-3EA95C264BDB}" destId="{CC9DD583-361E-4C61-9DE6-513EA6852E82}" srcOrd="5" destOrd="0" presId="urn:microsoft.com/office/officeart/2005/8/layout/default"/>
    <dgm:cxn modelId="{5AD6062F-D352-4836-A989-C37E708814C5}" type="presParOf" srcId="{28E0950D-7952-45EC-8B0B-3EA95C264BDB}" destId="{D1BF5234-1B08-4BBC-B01B-02BDB1C2E3D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6962FC-F840-4272-B668-D4AC4B5608E2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90B0CBF-9095-4994-A1C2-3C2A1E8423C9}">
      <dgm:prSet/>
      <dgm:spPr/>
      <dgm:t>
        <a:bodyPr/>
        <a:lstStyle/>
        <a:p>
          <a:r>
            <a:rPr lang="en-US" dirty="0"/>
            <a:t>720 shorts, 90 pro, 200 </a:t>
          </a:r>
          <a:r>
            <a:rPr lang="en-US" dirty="0" err="1"/>
            <a:t>docenti</a:t>
          </a:r>
          <a:r>
            <a:rPr lang="en-US" dirty="0"/>
            <a:t> </a:t>
          </a:r>
        </a:p>
      </dgm:t>
    </dgm:pt>
    <dgm:pt modelId="{CACF2EBF-BA51-4EF8-A45E-8CF993F61A0E}" type="parTrans" cxnId="{8CF81A10-9A5B-43CD-88B7-F273BB494F0F}">
      <dgm:prSet/>
      <dgm:spPr/>
      <dgm:t>
        <a:bodyPr/>
        <a:lstStyle/>
        <a:p>
          <a:endParaRPr lang="en-US"/>
        </a:p>
      </dgm:t>
    </dgm:pt>
    <dgm:pt modelId="{BE8E0B9E-351B-4AA0-B20B-3D4C8A77F63C}" type="sibTrans" cxnId="{8CF81A10-9A5B-43CD-88B7-F273BB494F0F}">
      <dgm:prSet/>
      <dgm:spPr/>
      <dgm:t>
        <a:bodyPr/>
        <a:lstStyle/>
        <a:p>
          <a:endParaRPr lang="en-US"/>
        </a:p>
      </dgm:t>
    </dgm:pt>
    <dgm:pt modelId="{2507C726-067C-48C1-BC2E-9A6DC4307944}">
      <dgm:prSet/>
      <dgm:spPr/>
      <dgm:t>
        <a:bodyPr/>
        <a:lstStyle/>
        <a:p>
          <a:r>
            <a:rPr lang="en-US" dirty="0" err="1"/>
            <a:t>Inghilterra</a:t>
          </a:r>
          <a:r>
            <a:rPr lang="en-US" dirty="0"/>
            <a:t>, Grecia, </a:t>
          </a:r>
          <a:r>
            <a:rPr lang="en-US" dirty="0" err="1"/>
            <a:t>Spagna</a:t>
          </a:r>
          <a:r>
            <a:rPr lang="en-US" dirty="0"/>
            <a:t>, Francia, Cipro, Germania, </a:t>
          </a:r>
          <a:r>
            <a:rPr lang="en-US" dirty="0" err="1"/>
            <a:t>Irlanda</a:t>
          </a:r>
          <a:r>
            <a:rPr lang="en-US"/>
            <a:t>, Finlandia, Bulgaria e Malta</a:t>
          </a:r>
          <a:endParaRPr lang="en-US" dirty="0"/>
        </a:p>
      </dgm:t>
    </dgm:pt>
    <dgm:pt modelId="{547639B2-4F43-4AE2-A4A2-ACE154F879E7}" type="parTrans" cxnId="{197EBA9A-F592-4CB0-BD00-2AC402B5D615}">
      <dgm:prSet/>
      <dgm:spPr/>
      <dgm:t>
        <a:bodyPr/>
        <a:lstStyle/>
        <a:p>
          <a:endParaRPr lang="en-US"/>
        </a:p>
      </dgm:t>
    </dgm:pt>
    <dgm:pt modelId="{208A4E5B-7591-4231-A72D-EA9C7D7B3B55}" type="sibTrans" cxnId="{197EBA9A-F592-4CB0-BD00-2AC402B5D615}">
      <dgm:prSet/>
      <dgm:spPr/>
      <dgm:t>
        <a:bodyPr/>
        <a:lstStyle/>
        <a:p>
          <a:endParaRPr lang="en-US"/>
        </a:p>
      </dgm:t>
    </dgm:pt>
    <dgm:pt modelId="{7F402E95-30A5-429A-BE18-78A47D3FCE07}">
      <dgm:prSet/>
      <dgm:spPr/>
      <dgm:t>
        <a:bodyPr/>
        <a:lstStyle/>
        <a:p>
          <a:r>
            <a:rPr lang="it-IT" dirty="0"/>
            <a:t>Hotel e ristoranti </a:t>
          </a:r>
          <a:endParaRPr lang="en-US" dirty="0"/>
        </a:p>
      </dgm:t>
    </dgm:pt>
    <dgm:pt modelId="{376CA3D0-07AA-46D4-BDAF-32CDA0E2CA16}" type="parTrans" cxnId="{A6A4C960-89A1-42FC-B0BA-E766633732BF}">
      <dgm:prSet/>
      <dgm:spPr/>
      <dgm:t>
        <a:bodyPr/>
        <a:lstStyle/>
        <a:p>
          <a:endParaRPr lang="en-US"/>
        </a:p>
      </dgm:t>
    </dgm:pt>
    <dgm:pt modelId="{B83A073F-46AE-4F5F-A272-F3A971B1B4B7}" type="sibTrans" cxnId="{A6A4C960-89A1-42FC-B0BA-E766633732BF}">
      <dgm:prSet/>
      <dgm:spPr/>
      <dgm:t>
        <a:bodyPr/>
        <a:lstStyle/>
        <a:p>
          <a:endParaRPr lang="en-US"/>
        </a:p>
      </dgm:t>
    </dgm:pt>
    <dgm:pt modelId="{79A07971-99AE-429B-A926-5E9F40D5ABA0}">
      <dgm:prSet/>
      <dgm:spPr/>
      <dgm:t>
        <a:bodyPr/>
        <a:lstStyle/>
        <a:p>
          <a:r>
            <a:rPr lang="it-IT" dirty="0"/>
            <a:t>200 docenti</a:t>
          </a:r>
          <a:endParaRPr lang="en-US" dirty="0"/>
        </a:p>
      </dgm:t>
    </dgm:pt>
    <dgm:pt modelId="{1A3664D1-67DE-4453-B48B-15DB08EDAE73}" type="parTrans" cxnId="{4E2A40EE-53C6-495A-A3E2-2731CF5FE383}">
      <dgm:prSet/>
      <dgm:spPr/>
      <dgm:t>
        <a:bodyPr/>
        <a:lstStyle/>
        <a:p>
          <a:endParaRPr lang="en-US"/>
        </a:p>
      </dgm:t>
    </dgm:pt>
    <dgm:pt modelId="{90582829-8F1A-4F59-A6D2-7A7E3D4729FE}" type="sibTrans" cxnId="{4E2A40EE-53C6-495A-A3E2-2731CF5FE383}">
      <dgm:prSet/>
      <dgm:spPr/>
      <dgm:t>
        <a:bodyPr/>
        <a:lstStyle/>
        <a:p>
          <a:endParaRPr lang="en-US"/>
        </a:p>
      </dgm:t>
    </dgm:pt>
    <dgm:pt modelId="{2E07BB96-56F5-45E4-A126-6A9739B7738A}" type="pres">
      <dgm:prSet presAssocID="{976962FC-F840-4272-B668-D4AC4B5608E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4E63BF9-F214-4921-BB74-738EE77C76EA}" type="pres">
      <dgm:prSet presAssocID="{976962FC-F840-4272-B668-D4AC4B5608E2}" presName="dummyMaxCanvas" presStyleCnt="0">
        <dgm:presLayoutVars/>
      </dgm:prSet>
      <dgm:spPr/>
    </dgm:pt>
    <dgm:pt modelId="{912E21CA-3BDB-426F-B0FD-5BA727C09C45}" type="pres">
      <dgm:prSet presAssocID="{976962FC-F840-4272-B668-D4AC4B5608E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1EF872-5014-4E86-8E09-EF707C2D88E9}" type="pres">
      <dgm:prSet presAssocID="{976962FC-F840-4272-B668-D4AC4B5608E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039B00D-B764-4378-8E1F-FA399B9A295B}" type="pres">
      <dgm:prSet presAssocID="{976962FC-F840-4272-B668-D4AC4B5608E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689564-7D90-4B79-BB1F-E75B166538DA}" type="pres">
      <dgm:prSet presAssocID="{976962FC-F840-4272-B668-D4AC4B5608E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7517A7-0746-4915-8582-30A7474BBE3F}" type="pres">
      <dgm:prSet presAssocID="{976962FC-F840-4272-B668-D4AC4B5608E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77BD2C-D1B4-4D79-955B-69887DDA6C62}" type="pres">
      <dgm:prSet presAssocID="{976962FC-F840-4272-B668-D4AC4B5608E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39909CD-1C86-4DB2-804F-31E46FF783F6}" type="pres">
      <dgm:prSet presAssocID="{976962FC-F840-4272-B668-D4AC4B5608E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B7111F-F93B-4383-BE93-6222EC4ABC14}" type="pres">
      <dgm:prSet presAssocID="{976962FC-F840-4272-B668-D4AC4B5608E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101442-40DC-44E9-9CFD-FC121B3720B2}" type="pres">
      <dgm:prSet presAssocID="{976962FC-F840-4272-B668-D4AC4B5608E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63A13B-87FE-4F6D-BCE0-39E45D02C935}" type="pres">
      <dgm:prSet presAssocID="{976962FC-F840-4272-B668-D4AC4B5608E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9EB64EC-7AB3-47C5-B435-66DE6DB828DF}" type="pres">
      <dgm:prSet presAssocID="{976962FC-F840-4272-B668-D4AC4B5608E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97EBA9A-F592-4CB0-BD00-2AC402B5D615}" srcId="{976962FC-F840-4272-B668-D4AC4B5608E2}" destId="{2507C726-067C-48C1-BC2E-9A6DC4307944}" srcOrd="1" destOrd="0" parTransId="{547639B2-4F43-4AE2-A4A2-ACE154F879E7}" sibTransId="{208A4E5B-7591-4231-A72D-EA9C7D7B3B55}"/>
    <dgm:cxn modelId="{42E579A0-025F-47CE-9469-64421B76DBAB}" type="presOf" srcId="{79A07971-99AE-429B-A926-5E9F40D5ABA0}" destId="{D9EB64EC-7AB3-47C5-B435-66DE6DB828DF}" srcOrd="1" destOrd="0" presId="urn:microsoft.com/office/officeart/2005/8/layout/vProcess5"/>
    <dgm:cxn modelId="{44904F85-0BE9-4A75-A923-4C9650272174}" type="presOf" srcId="{976962FC-F840-4272-B668-D4AC4B5608E2}" destId="{2E07BB96-56F5-45E4-A126-6A9739B7738A}" srcOrd="0" destOrd="0" presId="urn:microsoft.com/office/officeart/2005/8/layout/vProcess5"/>
    <dgm:cxn modelId="{8CF81A10-9A5B-43CD-88B7-F273BB494F0F}" srcId="{976962FC-F840-4272-B668-D4AC4B5608E2}" destId="{490B0CBF-9095-4994-A1C2-3C2A1E8423C9}" srcOrd="0" destOrd="0" parTransId="{CACF2EBF-BA51-4EF8-A45E-8CF993F61A0E}" sibTransId="{BE8E0B9E-351B-4AA0-B20B-3D4C8A77F63C}"/>
    <dgm:cxn modelId="{437871A1-AF24-4818-B6F1-E415FA0AEEB5}" type="presOf" srcId="{79A07971-99AE-429B-A926-5E9F40D5ABA0}" destId="{7D689564-7D90-4B79-BB1F-E75B166538DA}" srcOrd="0" destOrd="0" presId="urn:microsoft.com/office/officeart/2005/8/layout/vProcess5"/>
    <dgm:cxn modelId="{1A583F79-DE5E-4CCA-B5E8-FA52D8775E16}" type="presOf" srcId="{2507C726-067C-48C1-BC2E-9A6DC4307944}" destId="{B61EF872-5014-4E86-8E09-EF707C2D88E9}" srcOrd="0" destOrd="0" presId="urn:microsoft.com/office/officeart/2005/8/layout/vProcess5"/>
    <dgm:cxn modelId="{A6A4C960-89A1-42FC-B0BA-E766633732BF}" srcId="{976962FC-F840-4272-B668-D4AC4B5608E2}" destId="{7F402E95-30A5-429A-BE18-78A47D3FCE07}" srcOrd="2" destOrd="0" parTransId="{376CA3D0-07AA-46D4-BDAF-32CDA0E2CA16}" sibTransId="{B83A073F-46AE-4F5F-A272-F3A971B1B4B7}"/>
    <dgm:cxn modelId="{8BF2B889-85F9-44ED-BA0D-02A34888FC72}" type="presOf" srcId="{7F402E95-30A5-429A-BE18-78A47D3FCE07}" destId="{C039B00D-B764-4378-8E1F-FA399B9A295B}" srcOrd="0" destOrd="0" presId="urn:microsoft.com/office/officeart/2005/8/layout/vProcess5"/>
    <dgm:cxn modelId="{C34A92C4-0A69-46F1-9A91-D0E80F6DC6D2}" type="presOf" srcId="{B83A073F-46AE-4F5F-A272-F3A971B1B4B7}" destId="{C39909CD-1C86-4DB2-804F-31E46FF783F6}" srcOrd="0" destOrd="0" presId="urn:microsoft.com/office/officeart/2005/8/layout/vProcess5"/>
    <dgm:cxn modelId="{19B9465C-1AC2-4EDC-A7D6-A6D4669F3B0A}" type="presOf" srcId="{490B0CBF-9095-4994-A1C2-3C2A1E8423C9}" destId="{912E21CA-3BDB-426F-B0FD-5BA727C09C45}" srcOrd="0" destOrd="0" presId="urn:microsoft.com/office/officeart/2005/8/layout/vProcess5"/>
    <dgm:cxn modelId="{86D88924-66F6-48E0-83FF-B5B025E51FB0}" type="presOf" srcId="{2507C726-067C-48C1-BC2E-9A6DC4307944}" destId="{06101442-40DC-44E9-9CFD-FC121B3720B2}" srcOrd="1" destOrd="0" presId="urn:microsoft.com/office/officeart/2005/8/layout/vProcess5"/>
    <dgm:cxn modelId="{E6C981CE-48E2-44F6-AA9B-55E86EA14436}" type="presOf" srcId="{490B0CBF-9095-4994-A1C2-3C2A1E8423C9}" destId="{CCB7111F-F93B-4383-BE93-6222EC4ABC14}" srcOrd="1" destOrd="0" presId="urn:microsoft.com/office/officeart/2005/8/layout/vProcess5"/>
    <dgm:cxn modelId="{47C8AEEA-2639-424F-801F-0A2CC295F0A0}" type="presOf" srcId="{BE8E0B9E-351B-4AA0-B20B-3D4C8A77F63C}" destId="{107517A7-0746-4915-8582-30A7474BBE3F}" srcOrd="0" destOrd="0" presId="urn:microsoft.com/office/officeart/2005/8/layout/vProcess5"/>
    <dgm:cxn modelId="{A1B97427-3676-4484-AD03-D4095F03A912}" type="presOf" srcId="{208A4E5B-7591-4231-A72D-EA9C7D7B3B55}" destId="{4577BD2C-D1B4-4D79-955B-69887DDA6C62}" srcOrd="0" destOrd="0" presId="urn:microsoft.com/office/officeart/2005/8/layout/vProcess5"/>
    <dgm:cxn modelId="{F4469A7C-FB70-47F3-A322-528443581481}" type="presOf" srcId="{7F402E95-30A5-429A-BE18-78A47D3FCE07}" destId="{0E63A13B-87FE-4F6D-BCE0-39E45D02C935}" srcOrd="1" destOrd="0" presId="urn:microsoft.com/office/officeart/2005/8/layout/vProcess5"/>
    <dgm:cxn modelId="{4E2A40EE-53C6-495A-A3E2-2731CF5FE383}" srcId="{976962FC-F840-4272-B668-D4AC4B5608E2}" destId="{79A07971-99AE-429B-A926-5E9F40D5ABA0}" srcOrd="3" destOrd="0" parTransId="{1A3664D1-67DE-4453-B48B-15DB08EDAE73}" sibTransId="{90582829-8F1A-4F59-A6D2-7A7E3D4729FE}"/>
    <dgm:cxn modelId="{89D70703-DDFA-4D4F-9074-E623244BAA90}" type="presParOf" srcId="{2E07BB96-56F5-45E4-A126-6A9739B7738A}" destId="{24E63BF9-F214-4921-BB74-738EE77C76EA}" srcOrd="0" destOrd="0" presId="urn:microsoft.com/office/officeart/2005/8/layout/vProcess5"/>
    <dgm:cxn modelId="{621A83BF-8D8F-4280-B098-60B8B0128078}" type="presParOf" srcId="{2E07BB96-56F5-45E4-A126-6A9739B7738A}" destId="{912E21CA-3BDB-426F-B0FD-5BA727C09C45}" srcOrd="1" destOrd="0" presId="urn:microsoft.com/office/officeart/2005/8/layout/vProcess5"/>
    <dgm:cxn modelId="{48BA04BD-71C0-4E05-B948-1EB5B793BF6B}" type="presParOf" srcId="{2E07BB96-56F5-45E4-A126-6A9739B7738A}" destId="{B61EF872-5014-4E86-8E09-EF707C2D88E9}" srcOrd="2" destOrd="0" presId="urn:microsoft.com/office/officeart/2005/8/layout/vProcess5"/>
    <dgm:cxn modelId="{B046C729-77EA-48C7-9712-06C0601438E7}" type="presParOf" srcId="{2E07BB96-56F5-45E4-A126-6A9739B7738A}" destId="{C039B00D-B764-4378-8E1F-FA399B9A295B}" srcOrd="3" destOrd="0" presId="urn:microsoft.com/office/officeart/2005/8/layout/vProcess5"/>
    <dgm:cxn modelId="{0E89339C-D124-4525-81B2-2D6F5466D34F}" type="presParOf" srcId="{2E07BB96-56F5-45E4-A126-6A9739B7738A}" destId="{7D689564-7D90-4B79-BB1F-E75B166538DA}" srcOrd="4" destOrd="0" presId="urn:microsoft.com/office/officeart/2005/8/layout/vProcess5"/>
    <dgm:cxn modelId="{2D89F24D-AD6D-4C4E-8E96-0A07E74C0BF0}" type="presParOf" srcId="{2E07BB96-56F5-45E4-A126-6A9739B7738A}" destId="{107517A7-0746-4915-8582-30A7474BBE3F}" srcOrd="5" destOrd="0" presId="urn:microsoft.com/office/officeart/2005/8/layout/vProcess5"/>
    <dgm:cxn modelId="{2102608C-FD0C-4B11-9FCB-763EE0853F00}" type="presParOf" srcId="{2E07BB96-56F5-45E4-A126-6A9739B7738A}" destId="{4577BD2C-D1B4-4D79-955B-69887DDA6C62}" srcOrd="6" destOrd="0" presId="urn:microsoft.com/office/officeart/2005/8/layout/vProcess5"/>
    <dgm:cxn modelId="{69472028-5706-4D6B-B5A0-8FFEC9E6A54A}" type="presParOf" srcId="{2E07BB96-56F5-45E4-A126-6A9739B7738A}" destId="{C39909CD-1C86-4DB2-804F-31E46FF783F6}" srcOrd="7" destOrd="0" presId="urn:microsoft.com/office/officeart/2005/8/layout/vProcess5"/>
    <dgm:cxn modelId="{EBE0F385-7F0F-42BF-AB4E-57CD0761C436}" type="presParOf" srcId="{2E07BB96-56F5-45E4-A126-6A9739B7738A}" destId="{CCB7111F-F93B-4383-BE93-6222EC4ABC14}" srcOrd="8" destOrd="0" presId="urn:microsoft.com/office/officeart/2005/8/layout/vProcess5"/>
    <dgm:cxn modelId="{7A21AB20-75D3-4522-88F0-420660024F85}" type="presParOf" srcId="{2E07BB96-56F5-45E4-A126-6A9739B7738A}" destId="{06101442-40DC-44E9-9CFD-FC121B3720B2}" srcOrd="9" destOrd="0" presId="urn:microsoft.com/office/officeart/2005/8/layout/vProcess5"/>
    <dgm:cxn modelId="{C484552E-0807-499C-883F-3C248D4D2582}" type="presParOf" srcId="{2E07BB96-56F5-45E4-A126-6A9739B7738A}" destId="{0E63A13B-87FE-4F6D-BCE0-39E45D02C935}" srcOrd="10" destOrd="0" presId="urn:microsoft.com/office/officeart/2005/8/layout/vProcess5"/>
    <dgm:cxn modelId="{8CD2F455-40C8-46B7-98F6-12C531696455}" type="presParOf" srcId="{2E07BB96-56F5-45E4-A126-6A9739B7738A}" destId="{D9EB64EC-7AB3-47C5-B435-66DE6DB828D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EE6B1F-8CF9-4BEF-AD96-744A37F4C53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E3D8BF-0149-406C-B00B-6A8E35F10570}">
      <dgm:prSet/>
      <dgm:spPr/>
      <dgm:t>
        <a:bodyPr/>
        <a:lstStyle/>
        <a:p>
          <a:r>
            <a:rPr lang="it-IT"/>
            <a:t>Promuovere l’eccellenza nell’Istruzione e formazione professionale</a:t>
          </a:r>
          <a:endParaRPr lang="en-US"/>
        </a:p>
      </dgm:t>
    </dgm:pt>
    <dgm:pt modelId="{6BD5820D-AD08-4CB3-ABC6-64D7B989D777}" type="parTrans" cxnId="{DBBD932E-B095-4E1F-BE41-169DED4493E5}">
      <dgm:prSet/>
      <dgm:spPr/>
      <dgm:t>
        <a:bodyPr/>
        <a:lstStyle/>
        <a:p>
          <a:endParaRPr lang="en-US"/>
        </a:p>
      </dgm:t>
    </dgm:pt>
    <dgm:pt modelId="{3CA06B21-A6F1-4662-9AB3-BD523A2D77A8}" type="sibTrans" cxnId="{DBBD932E-B095-4E1F-BE41-169DED4493E5}">
      <dgm:prSet/>
      <dgm:spPr/>
      <dgm:t>
        <a:bodyPr/>
        <a:lstStyle/>
        <a:p>
          <a:endParaRPr lang="en-US"/>
        </a:p>
      </dgm:t>
    </dgm:pt>
    <dgm:pt modelId="{16A03EF6-9192-45B8-9947-4E0DD7569CE1}">
      <dgm:prSet/>
      <dgm:spPr/>
      <dgm:t>
        <a:bodyPr/>
        <a:lstStyle/>
        <a:p>
          <a:r>
            <a:rPr lang="it-IT"/>
            <a:t>Rafforzare le competenze trasversali per l’occupabilità e le competenze chiave (spirito di iniziativa, competenze digitali e linguistiche)</a:t>
          </a:r>
          <a:endParaRPr lang="en-US"/>
        </a:p>
      </dgm:t>
    </dgm:pt>
    <dgm:pt modelId="{FBB06359-D0B6-429E-95E6-3ED281C639B3}" type="parTrans" cxnId="{FAB99E48-1D7B-4274-90C0-74E25E2C9B7B}">
      <dgm:prSet/>
      <dgm:spPr/>
      <dgm:t>
        <a:bodyPr/>
        <a:lstStyle/>
        <a:p>
          <a:endParaRPr lang="en-US"/>
        </a:p>
      </dgm:t>
    </dgm:pt>
    <dgm:pt modelId="{C2B916F0-51F1-41CF-B296-55BABF8D8883}" type="sibTrans" cxnId="{FAB99E48-1D7B-4274-90C0-74E25E2C9B7B}">
      <dgm:prSet/>
      <dgm:spPr/>
      <dgm:t>
        <a:bodyPr/>
        <a:lstStyle/>
        <a:p>
          <a:endParaRPr lang="en-US"/>
        </a:p>
      </dgm:t>
    </dgm:pt>
    <dgm:pt modelId="{DC3DC543-9AE9-493A-8DC6-97F8D989856A}">
      <dgm:prSet/>
      <dgm:spPr/>
      <dgm:t>
        <a:bodyPr/>
        <a:lstStyle/>
        <a:p>
          <a:r>
            <a:rPr lang="it-IT" dirty="0"/>
            <a:t>Promuovere l’inclusione e il contrasto a ogni forma di discriminazione</a:t>
          </a:r>
          <a:endParaRPr lang="en-US" dirty="0"/>
        </a:p>
      </dgm:t>
    </dgm:pt>
    <dgm:pt modelId="{5815608F-2B9C-43CD-809D-EA2C97FD4120}" type="parTrans" cxnId="{1E591A8D-2B9A-45CD-B9A5-8747C0F266CC}">
      <dgm:prSet/>
      <dgm:spPr/>
      <dgm:t>
        <a:bodyPr/>
        <a:lstStyle/>
        <a:p>
          <a:endParaRPr lang="en-US"/>
        </a:p>
      </dgm:t>
    </dgm:pt>
    <dgm:pt modelId="{617EAC59-AB73-4291-8003-0FE141D0C68A}" type="sibTrans" cxnId="{1E591A8D-2B9A-45CD-B9A5-8747C0F266CC}">
      <dgm:prSet/>
      <dgm:spPr/>
      <dgm:t>
        <a:bodyPr/>
        <a:lstStyle/>
        <a:p>
          <a:endParaRPr lang="en-US"/>
        </a:p>
      </dgm:t>
    </dgm:pt>
    <dgm:pt modelId="{52BD15DC-D9F5-46F2-9398-F805C3264BE3}">
      <dgm:prSet/>
      <dgm:spPr/>
      <dgm:t>
        <a:bodyPr/>
        <a:lstStyle/>
        <a:p>
          <a:r>
            <a:rPr lang="it-IT"/>
            <a:t>Diffondere la cultura della sostenibilità ambientale</a:t>
          </a:r>
          <a:endParaRPr lang="en-US"/>
        </a:p>
      </dgm:t>
    </dgm:pt>
    <dgm:pt modelId="{2A9FD96E-E99C-4F62-8496-5F5CA0830312}" type="parTrans" cxnId="{80D55095-4D07-4D81-832E-AE998375FEF6}">
      <dgm:prSet/>
      <dgm:spPr/>
      <dgm:t>
        <a:bodyPr/>
        <a:lstStyle/>
        <a:p>
          <a:endParaRPr lang="en-US"/>
        </a:p>
      </dgm:t>
    </dgm:pt>
    <dgm:pt modelId="{8D8DF576-0E54-417F-AB50-97E7D5957FFC}" type="sibTrans" cxnId="{80D55095-4D07-4D81-832E-AE998375FEF6}">
      <dgm:prSet/>
      <dgm:spPr/>
      <dgm:t>
        <a:bodyPr/>
        <a:lstStyle/>
        <a:p>
          <a:endParaRPr lang="en-US"/>
        </a:p>
      </dgm:t>
    </dgm:pt>
    <dgm:pt modelId="{8771F47B-082D-483D-AD3C-88AF7DB98D48}">
      <dgm:prSet/>
      <dgm:spPr/>
      <dgm:t>
        <a:bodyPr/>
        <a:lstStyle/>
        <a:p>
          <a:r>
            <a:rPr lang="it-IT" dirty="0"/>
            <a:t>Sfruttare le tecnologie informatiche, ampliare l'accesso e uso di risorse educative</a:t>
          </a:r>
          <a:br>
            <a:rPr lang="it-IT" dirty="0"/>
          </a:br>
          <a:r>
            <a:rPr lang="it-IT" dirty="0"/>
            <a:t>aperte in tutto il percorso dell’istruzione.</a:t>
          </a:r>
          <a:endParaRPr lang="en-US" dirty="0"/>
        </a:p>
      </dgm:t>
    </dgm:pt>
    <dgm:pt modelId="{0100FDA3-7BAF-4A8F-8B36-AF98BC103940}" type="parTrans" cxnId="{08E2DEA2-5508-4526-8D04-CB866B663500}">
      <dgm:prSet/>
      <dgm:spPr/>
      <dgm:t>
        <a:bodyPr/>
        <a:lstStyle/>
        <a:p>
          <a:endParaRPr lang="en-US"/>
        </a:p>
      </dgm:t>
    </dgm:pt>
    <dgm:pt modelId="{8841FAFD-9371-4F32-A2CC-79BF691B506D}" type="sibTrans" cxnId="{08E2DEA2-5508-4526-8D04-CB866B663500}">
      <dgm:prSet/>
      <dgm:spPr/>
      <dgm:t>
        <a:bodyPr/>
        <a:lstStyle/>
        <a:p>
          <a:endParaRPr lang="en-US"/>
        </a:p>
      </dgm:t>
    </dgm:pt>
    <dgm:pt modelId="{D801371A-4F4D-439C-B744-E5BC9BF33330}">
      <dgm:prSet/>
      <dgm:spPr/>
      <dgm:t>
        <a:bodyPr/>
        <a:lstStyle/>
        <a:p>
          <a:r>
            <a:rPr lang="it-IT"/>
            <a:t>Rafforzare il profilo professionale dei docenti</a:t>
          </a:r>
          <a:endParaRPr lang="en-US"/>
        </a:p>
      </dgm:t>
    </dgm:pt>
    <dgm:pt modelId="{FDE99581-0A73-4ED5-9834-943EC6A6843E}" type="parTrans" cxnId="{67653F2B-597A-4D15-8BED-D9B433BA5B75}">
      <dgm:prSet/>
      <dgm:spPr/>
      <dgm:t>
        <a:bodyPr/>
        <a:lstStyle/>
        <a:p>
          <a:endParaRPr lang="en-US"/>
        </a:p>
      </dgm:t>
    </dgm:pt>
    <dgm:pt modelId="{EA3FB2DF-A3B6-4400-A19C-0D9AE7708326}" type="sibTrans" cxnId="{67653F2B-597A-4D15-8BED-D9B433BA5B75}">
      <dgm:prSet/>
      <dgm:spPr/>
      <dgm:t>
        <a:bodyPr/>
        <a:lstStyle/>
        <a:p>
          <a:endParaRPr lang="en-US"/>
        </a:p>
      </dgm:t>
    </dgm:pt>
    <dgm:pt modelId="{6620CDDC-219B-4D5B-8330-A73BFBFA0DBC}" type="pres">
      <dgm:prSet presAssocID="{70EE6B1F-8CF9-4BEF-AD96-744A37F4C5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1C60862-96D1-4D0B-BE2F-0E008F285F4B}" type="pres">
      <dgm:prSet presAssocID="{26E3D8BF-0149-406C-B00B-6A8E35F1057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48F2C3-4C53-46A6-842D-340B33BE9421}" type="pres">
      <dgm:prSet presAssocID="{3CA06B21-A6F1-4662-9AB3-BD523A2D77A8}" presName="spacer" presStyleCnt="0"/>
      <dgm:spPr/>
    </dgm:pt>
    <dgm:pt modelId="{0E5921E8-EE8B-45AC-B3F0-ADE06150FB75}" type="pres">
      <dgm:prSet presAssocID="{16A03EF6-9192-45B8-9947-4E0DD7569CE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EE1729-C3D9-4F56-AB95-7C33F1FF65E7}" type="pres">
      <dgm:prSet presAssocID="{C2B916F0-51F1-41CF-B296-55BABF8D8883}" presName="spacer" presStyleCnt="0"/>
      <dgm:spPr/>
    </dgm:pt>
    <dgm:pt modelId="{891F0F91-DB5E-422C-9026-B6A44E7BB846}" type="pres">
      <dgm:prSet presAssocID="{DC3DC543-9AE9-493A-8DC6-97F8D989856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08C8329-4B0B-4897-9B98-BAEDF2CE7FFB}" type="pres">
      <dgm:prSet presAssocID="{617EAC59-AB73-4291-8003-0FE141D0C68A}" presName="spacer" presStyleCnt="0"/>
      <dgm:spPr/>
    </dgm:pt>
    <dgm:pt modelId="{1990765F-824B-4B1E-B9A1-079A9D29F8FE}" type="pres">
      <dgm:prSet presAssocID="{52BD15DC-D9F5-46F2-9398-F805C3264BE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FAA0AA-6724-42E8-839B-10498BECB560}" type="pres">
      <dgm:prSet presAssocID="{8D8DF576-0E54-417F-AB50-97E7D5957FFC}" presName="spacer" presStyleCnt="0"/>
      <dgm:spPr/>
    </dgm:pt>
    <dgm:pt modelId="{32B19FBE-BB4D-4445-A28F-78DD1DBEB3D6}" type="pres">
      <dgm:prSet presAssocID="{8771F47B-082D-483D-AD3C-88AF7DB98D4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11C9461-AD7D-4C2C-84B6-CE47ECD0C87F}" type="pres">
      <dgm:prSet presAssocID="{8841FAFD-9371-4F32-A2CC-79BF691B506D}" presName="spacer" presStyleCnt="0"/>
      <dgm:spPr/>
    </dgm:pt>
    <dgm:pt modelId="{300A8674-F94C-451C-8D6B-140EFE92DE83}" type="pres">
      <dgm:prSet presAssocID="{D801371A-4F4D-439C-B744-E5BC9BF3333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1528093-8E60-41E6-A7F7-07C8A4220F30}" type="presOf" srcId="{70EE6B1F-8CF9-4BEF-AD96-744A37F4C534}" destId="{6620CDDC-219B-4D5B-8330-A73BFBFA0DBC}" srcOrd="0" destOrd="0" presId="urn:microsoft.com/office/officeart/2005/8/layout/vList2"/>
    <dgm:cxn modelId="{FAB99E48-1D7B-4274-90C0-74E25E2C9B7B}" srcId="{70EE6B1F-8CF9-4BEF-AD96-744A37F4C534}" destId="{16A03EF6-9192-45B8-9947-4E0DD7569CE1}" srcOrd="1" destOrd="0" parTransId="{FBB06359-D0B6-429E-95E6-3ED281C639B3}" sibTransId="{C2B916F0-51F1-41CF-B296-55BABF8D8883}"/>
    <dgm:cxn modelId="{DBBD932E-B095-4E1F-BE41-169DED4493E5}" srcId="{70EE6B1F-8CF9-4BEF-AD96-744A37F4C534}" destId="{26E3D8BF-0149-406C-B00B-6A8E35F10570}" srcOrd="0" destOrd="0" parTransId="{6BD5820D-AD08-4CB3-ABC6-64D7B989D777}" sibTransId="{3CA06B21-A6F1-4662-9AB3-BD523A2D77A8}"/>
    <dgm:cxn modelId="{67653F2B-597A-4D15-8BED-D9B433BA5B75}" srcId="{70EE6B1F-8CF9-4BEF-AD96-744A37F4C534}" destId="{D801371A-4F4D-439C-B744-E5BC9BF33330}" srcOrd="5" destOrd="0" parTransId="{FDE99581-0A73-4ED5-9834-943EC6A6843E}" sibTransId="{EA3FB2DF-A3B6-4400-A19C-0D9AE7708326}"/>
    <dgm:cxn modelId="{9FFA5F33-9350-492E-8F67-C9411505EFDF}" type="presOf" srcId="{8771F47B-082D-483D-AD3C-88AF7DB98D48}" destId="{32B19FBE-BB4D-4445-A28F-78DD1DBEB3D6}" srcOrd="0" destOrd="0" presId="urn:microsoft.com/office/officeart/2005/8/layout/vList2"/>
    <dgm:cxn modelId="{99FFE9AF-D6F3-4DED-B019-18E29BAF82DE}" type="presOf" srcId="{DC3DC543-9AE9-493A-8DC6-97F8D989856A}" destId="{891F0F91-DB5E-422C-9026-B6A44E7BB846}" srcOrd="0" destOrd="0" presId="urn:microsoft.com/office/officeart/2005/8/layout/vList2"/>
    <dgm:cxn modelId="{E8230C84-854B-4CB5-80B6-B7D9B9CAB806}" type="presOf" srcId="{52BD15DC-D9F5-46F2-9398-F805C3264BE3}" destId="{1990765F-824B-4B1E-B9A1-079A9D29F8FE}" srcOrd="0" destOrd="0" presId="urn:microsoft.com/office/officeart/2005/8/layout/vList2"/>
    <dgm:cxn modelId="{E92FCDDE-3CB1-4A78-A48D-D806BFE20EFE}" type="presOf" srcId="{26E3D8BF-0149-406C-B00B-6A8E35F10570}" destId="{91C60862-96D1-4D0B-BE2F-0E008F285F4B}" srcOrd="0" destOrd="0" presId="urn:microsoft.com/office/officeart/2005/8/layout/vList2"/>
    <dgm:cxn modelId="{71344D16-6D05-445F-A467-2B65948E4ED8}" type="presOf" srcId="{16A03EF6-9192-45B8-9947-4E0DD7569CE1}" destId="{0E5921E8-EE8B-45AC-B3F0-ADE06150FB75}" srcOrd="0" destOrd="0" presId="urn:microsoft.com/office/officeart/2005/8/layout/vList2"/>
    <dgm:cxn modelId="{80D55095-4D07-4D81-832E-AE998375FEF6}" srcId="{70EE6B1F-8CF9-4BEF-AD96-744A37F4C534}" destId="{52BD15DC-D9F5-46F2-9398-F805C3264BE3}" srcOrd="3" destOrd="0" parTransId="{2A9FD96E-E99C-4F62-8496-5F5CA0830312}" sibTransId="{8D8DF576-0E54-417F-AB50-97E7D5957FFC}"/>
    <dgm:cxn modelId="{1E591A8D-2B9A-45CD-B9A5-8747C0F266CC}" srcId="{70EE6B1F-8CF9-4BEF-AD96-744A37F4C534}" destId="{DC3DC543-9AE9-493A-8DC6-97F8D989856A}" srcOrd="2" destOrd="0" parTransId="{5815608F-2B9C-43CD-809D-EA2C97FD4120}" sibTransId="{617EAC59-AB73-4291-8003-0FE141D0C68A}"/>
    <dgm:cxn modelId="{8555AF7F-D1B4-4EC2-8766-DB4580158772}" type="presOf" srcId="{D801371A-4F4D-439C-B744-E5BC9BF33330}" destId="{300A8674-F94C-451C-8D6B-140EFE92DE83}" srcOrd="0" destOrd="0" presId="urn:microsoft.com/office/officeart/2005/8/layout/vList2"/>
    <dgm:cxn modelId="{08E2DEA2-5508-4526-8D04-CB866B663500}" srcId="{70EE6B1F-8CF9-4BEF-AD96-744A37F4C534}" destId="{8771F47B-082D-483D-AD3C-88AF7DB98D48}" srcOrd="4" destOrd="0" parTransId="{0100FDA3-7BAF-4A8F-8B36-AF98BC103940}" sibTransId="{8841FAFD-9371-4F32-A2CC-79BF691B506D}"/>
    <dgm:cxn modelId="{33585AC6-8A5B-4C7F-97B3-D8E400AC4CB2}" type="presParOf" srcId="{6620CDDC-219B-4D5B-8330-A73BFBFA0DBC}" destId="{91C60862-96D1-4D0B-BE2F-0E008F285F4B}" srcOrd="0" destOrd="0" presId="urn:microsoft.com/office/officeart/2005/8/layout/vList2"/>
    <dgm:cxn modelId="{E59C4165-E710-4C3E-A6B6-0AFC31BD488E}" type="presParOf" srcId="{6620CDDC-219B-4D5B-8330-A73BFBFA0DBC}" destId="{4648F2C3-4C53-46A6-842D-340B33BE9421}" srcOrd="1" destOrd="0" presId="urn:microsoft.com/office/officeart/2005/8/layout/vList2"/>
    <dgm:cxn modelId="{1AA5143F-68CD-4807-8C02-2D06C44BC23B}" type="presParOf" srcId="{6620CDDC-219B-4D5B-8330-A73BFBFA0DBC}" destId="{0E5921E8-EE8B-45AC-B3F0-ADE06150FB75}" srcOrd="2" destOrd="0" presId="urn:microsoft.com/office/officeart/2005/8/layout/vList2"/>
    <dgm:cxn modelId="{E8224FAE-3D64-40C9-AD07-4AD30ED22764}" type="presParOf" srcId="{6620CDDC-219B-4D5B-8330-A73BFBFA0DBC}" destId="{ECEE1729-C3D9-4F56-AB95-7C33F1FF65E7}" srcOrd="3" destOrd="0" presId="urn:microsoft.com/office/officeart/2005/8/layout/vList2"/>
    <dgm:cxn modelId="{492A870F-67C7-4BE1-9433-9ACEC82EF3B4}" type="presParOf" srcId="{6620CDDC-219B-4D5B-8330-A73BFBFA0DBC}" destId="{891F0F91-DB5E-422C-9026-B6A44E7BB846}" srcOrd="4" destOrd="0" presId="urn:microsoft.com/office/officeart/2005/8/layout/vList2"/>
    <dgm:cxn modelId="{7BB07706-EE7E-4195-8FAA-6830F799D84F}" type="presParOf" srcId="{6620CDDC-219B-4D5B-8330-A73BFBFA0DBC}" destId="{808C8329-4B0B-4897-9B98-BAEDF2CE7FFB}" srcOrd="5" destOrd="0" presId="urn:microsoft.com/office/officeart/2005/8/layout/vList2"/>
    <dgm:cxn modelId="{F285C95B-A9EE-41C5-85A1-3E81667C143B}" type="presParOf" srcId="{6620CDDC-219B-4D5B-8330-A73BFBFA0DBC}" destId="{1990765F-824B-4B1E-B9A1-079A9D29F8FE}" srcOrd="6" destOrd="0" presId="urn:microsoft.com/office/officeart/2005/8/layout/vList2"/>
    <dgm:cxn modelId="{41C4C533-F299-4B68-900C-F1D7A754D6F2}" type="presParOf" srcId="{6620CDDC-219B-4D5B-8330-A73BFBFA0DBC}" destId="{DCFAA0AA-6724-42E8-839B-10498BECB560}" srcOrd="7" destOrd="0" presId="urn:microsoft.com/office/officeart/2005/8/layout/vList2"/>
    <dgm:cxn modelId="{292325C4-C15D-4563-961B-DC9E94EAC48C}" type="presParOf" srcId="{6620CDDC-219B-4D5B-8330-A73BFBFA0DBC}" destId="{32B19FBE-BB4D-4445-A28F-78DD1DBEB3D6}" srcOrd="8" destOrd="0" presId="urn:microsoft.com/office/officeart/2005/8/layout/vList2"/>
    <dgm:cxn modelId="{79D95E29-7CD2-4CF6-BDA8-C107D128E0BB}" type="presParOf" srcId="{6620CDDC-219B-4D5B-8330-A73BFBFA0DBC}" destId="{A11C9461-AD7D-4C2C-84B6-CE47ECD0C87F}" srcOrd="9" destOrd="0" presId="urn:microsoft.com/office/officeart/2005/8/layout/vList2"/>
    <dgm:cxn modelId="{3E7F5898-397C-4E1A-89B1-DF2285AC47BC}" type="presParOf" srcId="{6620CDDC-219B-4D5B-8330-A73BFBFA0DBC}" destId="{300A8674-F94C-451C-8D6B-140EFE92DE8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5958D4-8E7F-4B85-8E7C-DC7F35227E5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A5889F1-ED85-4B9E-AF2E-009E20B11160}">
      <dgm:prSet/>
      <dgm:spPr/>
      <dgm:t>
        <a:bodyPr/>
        <a:lstStyle/>
        <a:p>
          <a:r>
            <a:rPr lang="it-IT"/>
            <a:t>Arricchimento culturale e personale</a:t>
          </a:r>
          <a:endParaRPr lang="en-US"/>
        </a:p>
      </dgm:t>
    </dgm:pt>
    <dgm:pt modelId="{A2C6E341-BBC1-4166-8C08-6ABBFE18BF5D}" type="parTrans" cxnId="{2662EE05-6711-4323-BA2F-02FC6DCEA18E}">
      <dgm:prSet/>
      <dgm:spPr/>
      <dgm:t>
        <a:bodyPr/>
        <a:lstStyle/>
        <a:p>
          <a:endParaRPr lang="en-US"/>
        </a:p>
      </dgm:t>
    </dgm:pt>
    <dgm:pt modelId="{67ED0AAB-AD06-425B-9409-6F37B849D2D4}" type="sibTrans" cxnId="{2662EE05-6711-4323-BA2F-02FC6DCEA18E}">
      <dgm:prSet/>
      <dgm:spPr/>
      <dgm:t>
        <a:bodyPr/>
        <a:lstStyle/>
        <a:p>
          <a:endParaRPr lang="en-US"/>
        </a:p>
      </dgm:t>
    </dgm:pt>
    <dgm:pt modelId="{5AB603D1-264F-458B-B20F-9FD77297B911}">
      <dgm:prSet/>
      <dgm:spPr/>
      <dgm:t>
        <a:bodyPr/>
        <a:lstStyle/>
        <a:p>
          <a:r>
            <a:rPr lang="it-IT"/>
            <a:t>Migliorare le capacità di adattamento a  nuovi contesti</a:t>
          </a:r>
          <a:endParaRPr lang="en-US"/>
        </a:p>
      </dgm:t>
    </dgm:pt>
    <dgm:pt modelId="{7670B04E-6EFC-4895-8559-D4F6D39368E0}" type="parTrans" cxnId="{308285E1-C562-43FE-A556-F52C79EF2388}">
      <dgm:prSet/>
      <dgm:spPr/>
      <dgm:t>
        <a:bodyPr/>
        <a:lstStyle/>
        <a:p>
          <a:endParaRPr lang="en-US"/>
        </a:p>
      </dgm:t>
    </dgm:pt>
    <dgm:pt modelId="{B2906968-A782-4EEF-B609-05E04D2C3428}" type="sibTrans" cxnId="{308285E1-C562-43FE-A556-F52C79EF2388}">
      <dgm:prSet/>
      <dgm:spPr/>
      <dgm:t>
        <a:bodyPr/>
        <a:lstStyle/>
        <a:p>
          <a:endParaRPr lang="en-US"/>
        </a:p>
      </dgm:t>
    </dgm:pt>
    <dgm:pt modelId="{F88C291C-98E3-40E4-9626-6892E7658E05}">
      <dgm:prSet/>
      <dgm:spPr/>
      <dgm:t>
        <a:bodyPr/>
        <a:lstStyle/>
        <a:p>
          <a:r>
            <a:rPr lang="it-IT" dirty="0"/>
            <a:t>Conoscere valori, tradizioni culturali, usi e costumi di altri paesi per operare in contesti internazionali</a:t>
          </a:r>
          <a:endParaRPr lang="en-US" dirty="0"/>
        </a:p>
      </dgm:t>
    </dgm:pt>
    <dgm:pt modelId="{786285F4-1FE1-480A-9723-7CCBA789202F}" type="parTrans" cxnId="{D230010E-4AD3-4B6C-9AA2-4CB2B5CAF60D}">
      <dgm:prSet/>
      <dgm:spPr/>
      <dgm:t>
        <a:bodyPr/>
        <a:lstStyle/>
        <a:p>
          <a:endParaRPr lang="en-US"/>
        </a:p>
      </dgm:t>
    </dgm:pt>
    <dgm:pt modelId="{DDBB8DCE-0705-49AA-82F9-3468C26DD52B}" type="sibTrans" cxnId="{D230010E-4AD3-4B6C-9AA2-4CB2B5CAF60D}">
      <dgm:prSet/>
      <dgm:spPr/>
      <dgm:t>
        <a:bodyPr/>
        <a:lstStyle/>
        <a:p>
          <a:endParaRPr lang="en-US"/>
        </a:p>
      </dgm:t>
    </dgm:pt>
    <dgm:pt modelId="{6781EA15-10E4-4B50-BF44-A753490510A2}">
      <dgm:prSet/>
      <dgm:spPr/>
      <dgm:t>
        <a:bodyPr/>
        <a:lstStyle/>
        <a:p>
          <a:r>
            <a:rPr lang="it-IT"/>
            <a:t>Migliorare le capacità di problem solving </a:t>
          </a:r>
          <a:endParaRPr lang="en-US"/>
        </a:p>
      </dgm:t>
    </dgm:pt>
    <dgm:pt modelId="{FB85F6FE-B3F1-432A-B612-4110BE0A4640}" type="parTrans" cxnId="{44595272-7624-4CAC-B9EF-11CA19EBBF1D}">
      <dgm:prSet/>
      <dgm:spPr/>
      <dgm:t>
        <a:bodyPr/>
        <a:lstStyle/>
        <a:p>
          <a:endParaRPr lang="en-US"/>
        </a:p>
      </dgm:t>
    </dgm:pt>
    <dgm:pt modelId="{D145B973-F825-4B79-9AB9-DAC9C8D6FA55}" type="sibTrans" cxnId="{44595272-7624-4CAC-B9EF-11CA19EBBF1D}">
      <dgm:prSet/>
      <dgm:spPr/>
      <dgm:t>
        <a:bodyPr/>
        <a:lstStyle/>
        <a:p>
          <a:endParaRPr lang="en-US"/>
        </a:p>
      </dgm:t>
    </dgm:pt>
    <dgm:pt modelId="{F5CD8B20-92EE-4E5E-9B22-D8D9F50B1B26}">
      <dgm:prSet/>
      <dgm:spPr/>
      <dgm:t>
        <a:bodyPr/>
        <a:lstStyle/>
        <a:p>
          <a:r>
            <a:rPr lang="it-IT" dirty="0"/>
            <a:t>Migliorare le proprie capacità linguistiche</a:t>
          </a:r>
          <a:endParaRPr lang="en-US" dirty="0"/>
        </a:p>
      </dgm:t>
    </dgm:pt>
    <dgm:pt modelId="{055FC402-D13E-4CA3-9CAA-099208B060B6}" type="parTrans" cxnId="{237A2C3B-2461-433A-BD79-3ECCB5834763}">
      <dgm:prSet/>
      <dgm:spPr/>
      <dgm:t>
        <a:bodyPr/>
        <a:lstStyle/>
        <a:p>
          <a:endParaRPr lang="en-US"/>
        </a:p>
      </dgm:t>
    </dgm:pt>
    <dgm:pt modelId="{442D2108-5BBD-4E47-AB04-EE06F6ABAD1B}" type="sibTrans" cxnId="{237A2C3B-2461-433A-BD79-3ECCB5834763}">
      <dgm:prSet/>
      <dgm:spPr/>
      <dgm:t>
        <a:bodyPr/>
        <a:lstStyle/>
        <a:p>
          <a:endParaRPr lang="en-US"/>
        </a:p>
      </dgm:t>
    </dgm:pt>
    <dgm:pt modelId="{BDCE532B-68FD-4C6E-A90F-A059DEFF65F5}">
      <dgm:prSet/>
      <dgm:spPr/>
      <dgm:t>
        <a:bodyPr/>
        <a:lstStyle/>
        <a:p>
          <a:r>
            <a:rPr lang="it-IT"/>
            <a:t>Rendere competivo il proprio CV</a:t>
          </a:r>
          <a:endParaRPr lang="en-US"/>
        </a:p>
      </dgm:t>
    </dgm:pt>
    <dgm:pt modelId="{FD30B8EA-EABC-481A-A9F4-597EE856B8CC}" type="parTrans" cxnId="{CB305578-E503-4A67-980D-84117AAA380A}">
      <dgm:prSet/>
      <dgm:spPr/>
      <dgm:t>
        <a:bodyPr/>
        <a:lstStyle/>
        <a:p>
          <a:endParaRPr lang="en-US"/>
        </a:p>
      </dgm:t>
    </dgm:pt>
    <dgm:pt modelId="{8F35F763-EBBA-451D-84F3-AF810E9BC0EC}" type="sibTrans" cxnId="{CB305578-E503-4A67-980D-84117AAA380A}">
      <dgm:prSet/>
      <dgm:spPr/>
      <dgm:t>
        <a:bodyPr/>
        <a:lstStyle/>
        <a:p>
          <a:endParaRPr lang="en-US"/>
        </a:p>
      </dgm:t>
    </dgm:pt>
    <dgm:pt modelId="{A296AC1A-1F65-4E08-B708-2B92AB7C0552}" type="pres">
      <dgm:prSet presAssocID="{B95958D4-8E7F-4B85-8E7C-DC7F35227E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04BDEDF-AD8C-458F-9C96-21C9778C400D}" type="pres">
      <dgm:prSet presAssocID="{7A5889F1-ED85-4B9E-AF2E-009E20B1116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056A4F-38F9-4231-A784-6863E21D58FB}" type="pres">
      <dgm:prSet presAssocID="{67ED0AAB-AD06-425B-9409-6F37B849D2D4}" presName="sibTrans" presStyleCnt="0"/>
      <dgm:spPr/>
    </dgm:pt>
    <dgm:pt modelId="{3AD7B756-27E7-4876-A9B6-80A03324369F}" type="pres">
      <dgm:prSet presAssocID="{5AB603D1-264F-458B-B20F-9FD77297B91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F5D70B-460C-420D-901B-737D72E59AF3}" type="pres">
      <dgm:prSet presAssocID="{B2906968-A782-4EEF-B609-05E04D2C3428}" presName="sibTrans" presStyleCnt="0"/>
      <dgm:spPr/>
    </dgm:pt>
    <dgm:pt modelId="{95B27A71-4E46-44CA-914A-9B69D56B0AC8}" type="pres">
      <dgm:prSet presAssocID="{F88C291C-98E3-40E4-9626-6892E7658E0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F11C454-7953-4B61-8AE8-59BA97477B00}" type="pres">
      <dgm:prSet presAssocID="{DDBB8DCE-0705-49AA-82F9-3468C26DD52B}" presName="sibTrans" presStyleCnt="0"/>
      <dgm:spPr/>
    </dgm:pt>
    <dgm:pt modelId="{E629841C-BE35-4F60-B0F0-910D792F26DE}" type="pres">
      <dgm:prSet presAssocID="{6781EA15-10E4-4B50-BF44-A753490510A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D5C9A29-4547-4600-B394-8F025F21B753}" type="pres">
      <dgm:prSet presAssocID="{D145B973-F825-4B79-9AB9-DAC9C8D6FA55}" presName="sibTrans" presStyleCnt="0"/>
      <dgm:spPr/>
    </dgm:pt>
    <dgm:pt modelId="{258F96C7-A48C-41D7-AEA5-BAC3E585FAAB}" type="pres">
      <dgm:prSet presAssocID="{F5CD8B20-92EE-4E5E-9B22-D8D9F50B1B2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505E17-41AD-4C81-9702-DD5C15CF3D07}" type="pres">
      <dgm:prSet presAssocID="{442D2108-5BBD-4E47-AB04-EE06F6ABAD1B}" presName="sibTrans" presStyleCnt="0"/>
      <dgm:spPr/>
    </dgm:pt>
    <dgm:pt modelId="{5110E736-37D0-40F3-BCC1-B5E03D2EE5EC}" type="pres">
      <dgm:prSet presAssocID="{BDCE532B-68FD-4C6E-A90F-A059DEFF65F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662EE05-6711-4323-BA2F-02FC6DCEA18E}" srcId="{B95958D4-8E7F-4B85-8E7C-DC7F35227E51}" destId="{7A5889F1-ED85-4B9E-AF2E-009E20B11160}" srcOrd="0" destOrd="0" parTransId="{A2C6E341-BBC1-4166-8C08-6ABBFE18BF5D}" sibTransId="{67ED0AAB-AD06-425B-9409-6F37B849D2D4}"/>
    <dgm:cxn modelId="{237A2C3B-2461-433A-BD79-3ECCB5834763}" srcId="{B95958D4-8E7F-4B85-8E7C-DC7F35227E51}" destId="{F5CD8B20-92EE-4E5E-9B22-D8D9F50B1B26}" srcOrd="4" destOrd="0" parTransId="{055FC402-D13E-4CA3-9CAA-099208B060B6}" sibTransId="{442D2108-5BBD-4E47-AB04-EE06F6ABAD1B}"/>
    <dgm:cxn modelId="{308285E1-C562-43FE-A556-F52C79EF2388}" srcId="{B95958D4-8E7F-4B85-8E7C-DC7F35227E51}" destId="{5AB603D1-264F-458B-B20F-9FD77297B911}" srcOrd="1" destOrd="0" parTransId="{7670B04E-6EFC-4895-8559-D4F6D39368E0}" sibTransId="{B2906968-A782-4EEF-B609-05E04D2C3428}"/>
    <dgm:cxn modelId="{3EEAFCF5-5DEB-43BE-9113-1B87CDDCEC0A}" type="presOf" srcId="{F88C291C-98E3-40E4-9626-6892E7658E05}" destId="{95B27A71-4E46-44CA-914A-9B69D56B0AC8}" srcOrd="0" destOrd="0" presId="urn:microsoft.com/office/officeart/2005/8/layout/default"/>
    <dgm:cxn modelId="{D1E08C25-6B00-464A-BAB3-CDD76374E1ED}" type="presOf" srcId="{BDCE532B-68FD-4C6E-A90F-A059DEFF65F5}" destId="{5110E736-37D0-40F3-BCC1-B5E03D2EE5EC}" srcOrd="0" destOrd="0" presId="urn:microsoft.com/office/officeart/2005/8/layout/default"/>
    <dgm:cxn modelId="{A44A3262-5C22-4E91-884C-2245E61F17E8}" type="presOf" srcId="{F5CD8B20-92EE-4E5E-9B22-D8D9F50B1B26}" destId="{258F96C7-A48C-41D7-AEA5-BAC3E585FAAB}" srcOrd="0" destOrd="0" presId="urn:microsoft.com/office/officeart/2005/8/layout/default"/>
    <dgm:cxn modelId="{8624E191-7EB1-4C9D-BF63-F4F33AEBA3D8}" type="presOf" srcId="{5AB603D1-264F-458B-B20F-9FD77297B911}" destId="{3AD7B756-27E7-4876-A9B6-80A03324369F}" srcOrd="0" destOrd="0" presId="urn:microsoft.com/office/officeart/2005/8/layout/default"/>
    <dgm:cxn modelId="{5287C8BB-DB6B-4128-B421-D5EF6D000857}" type="presOf" srcId="{6781EA15-10E4-4B50-BF44-A753490510A2}" destId="{E629841C-BE35-4F60-B0F0-910D792F26DE}" srcOrd="0" destOrd="0" presId="urn:microsoft.com/office/officeart/2005/8/layout/default"/>
    <dgm:cxn modelId="{44595272-7624-4CAC-B9EF-11CA19EBBF1D}" srcId="{B95958D4-8E7F-4B85-8E7C-DC7F35227E51}" destId="{6781EA15-10E4-4B50-BF44-A753490510A2}" srcOrd="3" destOrd="0" parTransId="{FB85F6FE-B3F1-432A-B612-4110BE0A4640}" sibTransId="{D145B973-F825-4B79-9AB9-DAC9C8D6FA55}"/>
    <dgm:cxn modelId="{CB305578-E503-4A67-980D-84117AAA380A}" srcId="{B95958D4-8E7F-4B85-8E7C-DC7F35227E51}" destId="{BDCE532B-68FD-4C6E-A90F-A059DEFF65F5}" srcOrd="5" destOrd="0" parTransId="{FD30B8EA-EABC-481A-A9F4-597EE856B8CC}" sibTransId="{8F35F763-EBBA-451D-84F3-AF810E9BC0EC}"/>
    <dgm:cxn modelId="{6DB6D21F-6C07-4EB3-9F44-DC4676A835AD}" type="presOf" srcId="{7A5889F1-ED85-4B9E-AF2E-009E20B11160}" destId="{004BDEDF-AD8C-458F-9C96-21C9778C400D}" srcOrd="0" destOrd="0" presId="urn:microsoft.com/office/officeart/2005/8/layout/default"/>
    <dgm:cxn modelId="{D230010E-4AD3-4B6C-9AA2-4CB2B5CAF60D}" srcId="{B95958D4-8E7F-4B85-8E7C-DC7F35227E51}" destId="{F88C291C-98E3-40E4-9626-6892E7658E05}" srcOrd="2" destOrd="0" parTransId="{786285F4-1FE1-480A-9723-7CCBA789202F}" sibTransId="{DDBB8DCE-0705-49AA-82F9-3468C26DD52B}"/>
    <dgm:cxn modelId="{B21A3BDE-B904-4323-B724-ABF8F54B5449}" type="presOf" srcId="{B95958D4-8E7F-4B85-8E7C-DC7F35227E51}" destId="{A296AC1A-1F65-4E08-B708-2B92AB7C0552}" srcOrd="0" destOrd="0" presId="urn:microsoft.com/office/officeart/2005/8/layout/default"/>
    <dgm:cxn modelId="{0AAFCCC2-412D-4AAE-AA18-103AE93A856F}" type="presParOf" srcId="{A296AC1A-1F65-4E08-B708-2B92AB7C0552}" destId="{004BDEDF-AD8C-458F-9C96-21C9778C400D}" srcOrd="0" destOrd="0" presId="urn:microsoft.com/office/officeart/2005/8/layout/default"/>
    <dgm:cxn modelId="{2575B75C-5286-4F2B-85A6-094B4331538D}" type="presParOf" srcId="{A296AC1A-1F65-4E08-B708-2B92AB7C0552}" destId="{96056A4F-38F9-4231-A784-6863E21D58FB}" srcOrd="1" destOrd="0" presId="urn:microsoft.com/office/officeart/2005/8/layout/default"/>
    <dgm:cxn modelId="{245D988B-E859-49A8-8DFD-0D25781092D6}" type="presParOf" srcId="{A296AC1A-1F65-4E08-B708-2B92AB7C0552}" destId="{3AD7B756-27E7-4876-A9B6-80A03324369F}" srcOrd="2" destOrd="0" presId="urn:microsoft.com/office/officeart/2005/8/layout/default"/>
    <dgm:cxn modelId="{6F23562D-D57A-44AC-9549-ACD66F6C9FF8}" type="presParOf" srcId="{A296AC1A-1F65-4E08-B708-2B92AB7C0552}" destId="{7DF5D70B-460C-420D-901B-737D72E59AF3}" srcOrd="3" destOrd="0" presId="urn:microsoft.com/office/officeart/2005/8/layout/default"/>
    <dgm:cxn modelId="{2D550621-98F0-46AC-9B67-3812DFDDF626}" type="presParOf" srcId="{A296AC1A-1F65-4E08-B708-2B92AB7C0552}" destId="{95B27A71-4E46-44CA-914A-9B69D56B0AC8}" srcOrd="4" destOrd="0" presId="urn:microsoft.com/office/officeart/2005/8/layout/default"/>
    <dgm:cxn modelId="{E6D17C8A-CAC3-4DFB-B83E-6FBACF071424}" type="presParOf" srcId="{A296AC1A-1F65-4E08-B708-2B92AB7C0552}" destId="{DF11C454-7953-4B61-8AE8-59BA97477B00}" srcOrd="5" destOrd="0" presId="urn:microsoft.com/office/officeart/2005/8/layout/default"/>
    <dgm:cxn modelId="{06B6A2C5-26F9-4ABE-B56C-151B57044030}" type="presParOf" srcId="{A296AC1A-1F65-4E08-B708-2B92AB7C0552}" destId="{E629841C-BE35-4F60-B0F0-910D792F26DE}" srcOrd="6" destOrd="0" presId="urn:microsoft.com/office/officeart/2005/8/layout/default"/>
    <dgm:cxn modelId="{D05892D2-30B2-452A-94BC-2C5406F4821E}" type="presParOf" srcId="{A296AC1A-1F65-4E08-B708-2B92AB7C0552}" destId="{AD5C9A29-4547-4600-B394-8F025F21B753}" srcOrd="7" destOrd="0" presId="urn:microsoft.com/office/officeart/2005/8/layout/default"/>
    <dgm:cxn modelId="{F8FFE056-65C7-4CEA-9EA0-6F31B85CC4DE}" type="presParOf" srcId="{A296AC1A-1F65-4E08-B708-2B92AB7C0552}" destId="{258F96C7-A48C-41D7-AEA5-BAC3E585FAAB}" srcOrd="8" destOrd="0" presId="urn:microsoft.com/office/officeart/2005/8/layout/default"/>
    <dgm:cxn modelId="{0E8609DF-E0BB-4C23-B45E-41717919473D}" type="presParOf" srcId="{A296AC1A-1F65-4E08-B708-2B92AB7C0552}" destId="{62505E17-41AD-4C81-9702-DD5C15CF3D07}" srcOrd="9" destOrd="0" presId="urn:microsoft.com/office/officeart/2005/8/layout/default"/>
    <dgm:cxn modelId="{E1257F31-49CE-4F5D-8A58-98BDD195CA46}" type="presParOf" srcId="{A296AC1A-1F65-4E08-B708-2B92AB7C0552}" destId="{5110E736-37D0-40F3-BCC1-B5E03D2EE5E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 rtl="0">
            <a:defRPr cap="all"/>
          </a:pPr>
          <a:r>
            <a:rPr lang="it-IT"/>
            <a:t>M</a:t>
          </a:r>
          <a:r>
            <a:rPr lang="it"/>
            <a:t>aggiore autonomia</a:t>
          </a: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/>
      <dgm:spPr/>
      <dgm:t>
        <a:bodyPr rtlCol="0"/>
        <a:lstStyle/>
        <a:p>
          <a:pPr rtl="0">
            <a:defRPr cap="all"/>
          </a:pPr>
          <a:r>
            <a:rPr lang="it"/>
            <a:t>flessibilità</a:t>
          </a: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1C383F32-22E8-4F62-A3E0-BDC3D5F48992}">
      <dgm:prSet/>
      <dgm:spPr/>
      <dgm:t>
        <a:bodyPr rtlCol="0"/>
        <a:lstStyle/>
        <a:p>
          <a:pPr rtl="0">
            <a:defRPr cap="all"/>
          </a:pPr>
          <a:r>
            <a:rPr lang="it-IT"/>
            <a:t>C</a:t>
          </a:r>
          <a:r>
            <a:rPr lang="it"/>
            <a:t>apacita’ di relazione e comunicazione</a:t>
          </a:r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F1A0A2B8-E19F-47F3-9F15-142F8C760F3C}" type="pres">
      <dgm:prSet presAssocID="{01A66772-F185-4D58-B8BB-E9370D7A7A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4E732E21-03EC-468A-BEBA-317D3EFB89C6}" type="pres">
      <dgm:prSet presAssocID="{40FC4FFE-8987-4A26-B7F4-8A516F18ADAE}" presName="hierRoot1" presStyleCnt="0"/>
      <dgm:spPr/>
    </dgm:pt>
    <dgm:pt modelId="{2C1266DC-752F-43B5-976F-BEA39F912584}" type="pres">
      <dgm:prSet presAssocID="{40FC4FFE-8987-4A26-B7F4-8A516F18ADAE}" presName="composite" presStyleCnt="0"/>
      <dgm:spPr/>
    </dgm:pt>
    <dgm:pt modelId="{16757C08-CF82-44C0-9155-10E549B7B8F5}" type="pres">
      <dgm:prSet presAssocID="{40FC4FFE-8987-4A26-B7F4-8A516F18ADAE}" presName="background" presStyleLbl="node0" presStyleIdx="0" presStyleCnt="3"/>
      <dgm:spPr/>
    </dgm:pt>
    <dgm:pt modelId="{382F94E1-EF44-4441-86B8-01C9A9873ACF}" type="pres">
      <dgm:prSet presAssocID="{40FC4FFE-8987-4A26-B7F4-8A516F18ADAE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E7973FF-C047-4052-B768-2A3912DECD9E}" type="pres">
      <dgm:prSet presAssocID="{40FC4FFE-8987-4A26-B7F4-8A516F18ADAE}" presName="hierChild2" presStyleCnt="0"/>
      <dgm:spPr/>
    </dgm:pt>
    <dgm:pt modelId="{5E1A0BB8-02CA-495D-829A-B11EB50CBEDC}" type="pres">
      <dgm:prSet presAssocID="{49225C73-1633-42F1-AB3B-7CB183E5F8B8}" presName="hierRoot1" presStyleCnt="0"/>
      <dgm:spPr/>
    </dgm:pt>
    <dgm:pt modelId="{D8477C18-9B25-4435-BF51-7F9774E7FCA0}" type="pres">
      <dgm:prSet presAssocID="{49225C73-1633-42F1-AB3B-7CB183E5F8B8}" presName="composite" presStyleCnt="0"/>
      <dgm:spPr/>
    </dgm:pt>
    <dgm:pt modelId="{75138E44-94A2-4B03-8649-656964EFA136}" type="pres">
      <dgm:prSet presAssocID="{49225C73-1633-42F1-AB3B-7CB183E5F8B8}" presName="background" presStyleLbl="node0" presStyleIdx="1" presStyleCnt="3"/>
      <dgm:spPr/>
    </dgm:pt>
    <dgm:pt modelId="{4D2F2EEC-4633-4576-B437-CAAD487ECF16}" type="pres">
      <dgm:prSet presAssocID="{49225C73-1633-42F1-AB3B-7CB183E5F8B8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9D39243-DEC4-46C0-BE29-0B78A4D4A555}" type="pres">
      <dgm:prSet presAssocID="{49225C73-1633-42F1-AB3B-7CB183E5F8B8}" presName="hierChild2" presStyleCnt="0"/>
      <dgm:spPr/>
    </dgm:pt>
    <dgm:pt modelId="{E2B70BA8-076C-4C3F-92A8-84F5FDACF69B}" type="pres">
      <dgm:prSet presAssocID="{1C383F32-22E8-4F62-A3E0-BDC3D5F48992}" presName="hierRoot1" presStyleCnt="0"/>
      <dgm:spPr/>
    </dgm:pt>
    <dgm:pt modelId="{DACEBB99-22C5-4DA0-85E9-888721BB8CD5}" type="pres">
      <dgm:prSet presAssocID="{1C383F32-22E8-4F62-A3E0-BDC3D5F48992}" presName="composite" presStyleCnt="0"/>
      <dgm:spPr/>
    </dgm:pt>
    <dgm:pt modelId="{B34A0C41-1F69-47DD-A213-81346F449941}" type="pres">
      <dgm:prSet presAssocID="{1C383F32-22E8-4F62-A3E0-BDC3D5F48992}" presName="background" presStyleLbl="node0" presStyleIdx="2" presStyleCnt="3"/>
      <dgm:spPr/>
    </dgm:pt>
    <dgm:pt modelId="{3FE9C93D-C318-4FC3-83A2-53D4AB2B851E}" type="pres">
      <dgm:prSet presAssocID="{1C383F32-22E8-4F62-A3E0-BDC3D5F48992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ECEA635-4A1F-4842-A1AA-8B42682D2AE1}" type="pres">
      <dgm:prSet presAssocID="{1C383F32-22E8-4F62-A3E0-BDC3D5F48992}" presName="hierChild2" presStyleCnt="0"/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C0AC284-745C-4D36-9EEC-404987189743}" type="presOf" srcId="{49225C73-1633-42F1-AB3B-7CB183E5F8B8}" destId="{4D2F2EEC-4633-4576-B437-CAAD487ECF16}" srcOrd="0" destOrd="0" presId="urn:microsoft.com/office/officeart/2005/8/layout/hierarchy1"/>
    <dgm:cxn modelId="{BF28283D-9AFA-441E-8792-D0E89D5659AC}" type="presOf" srcId="{01A66772-F185-4D58-B8BB-E9370D7A7A2B}" destId="{F1A0A2B8-E19F-47F3-9F15-142F8C760F3C}" srcOrd="0" destOrd="0" presId="urn:microsoft.com/office/officeart/2005/8/layout/hierarchy1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08C9FDE6-1DD2-4818-8260-6DF635E34A33}" type="presOf" srcId="{40FC4FFE-8987-4A26-B7F4-8A516F18ADAE}" destId="{382F94E1-EF44-4441-86B8-01C9A9873ACF}" srcOrd="0" destOrd="0" presId="urn:microsoft.com/office/officeart/2005/8/layout/hierarchy1"/>
    <dgm:cxn modelId="{BF2A047C-F960-40C5-BBDD-1116DB8560F7}" type="presOf" srcId="{1C383F32-22E8-4F62-A3E0-BDC3D5F48992}" destId="{3FE9C93D-C318-4FC3-83A2-53D4AB2B851E}" srcOrd="0" destOrd="0" presId="urn:microsoft.com/office/officeart/2005/8/layout/hierarchy1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B7EF52F-A81C-4647-9208-963844E84587}" type="presParOf" srcId="{F1A0A2B8-E19F-47F3-9F15-142F8C760F3C}" destId="{4E732E21-03EC-468A-BEBA-317D3EFB89C6}" srcOrd="0" destOrd="0" presId="urn:microsoft.com/office/officeart/2005/8/layout/hierarchy1"/>
    <dgm:cxn modelId="{FDF55D10-F34B-40D2-A901-1459E23D4E20}" type="presParOf" srcId="{4E732E21-03EC-468A-BEBA-317D3EFB89C6}" destId="{2C1266DC-752F-43B5-976F-BEA39F912584}" srcOrd="0" destOrd="0" presId="urn:microsoft.com/office/officeart/2005/8/layout/hierarchy1"/>
    <dgm:cxn modelId="{F5538287-2FA0-4501-86FF-6895D5F32B33}" type="presParOf" srcId="{2C1266DC-752F-43B5-976F-BEA39F912584}" destId="{16757C08-CF82-44C0-9155-10E549B7B8F5}" srcOrd="0" destOrd="0" presId="urn:microsoft.com/office/officeart/2005/8/layout/hierarchy1"/>
    <dgm:cxn modelId="{AF17C353-A48D-43DE-BE5C-E2DB14BFB8E6}" type="presParOf" srcId="{2C1266DC-752F-43B5-976F-BEA39F912584}" destId="{382F94E1-EF44-4441-86B8-01C9A9873ACF}" srcOrd="1" destOrd="0" presId="urn:microsoft.com/office/officeart/2005/8/layout/hierarchy1"/>
    <dgm:cxn modelId="{E345B37B-12B0-4192-99B3-860BFB0ADDA6}" type="presParOf" srcId="{4E732E21-03EC-468A-BEBA-317D3EFB89C6}" destId="{3E7973FF-C047-4052-B768-2A3912DECD9E}" srcOrd="1" destOrd="0" presId="urn:microsoft.com/office/officeart/2005/8/layout/hierarchy1"/>
    <dgm:cxn modelId="{141FC6FB-62C2-4B42-93D0-7832BE3E7060}" type="presParOf" srcId="{F1A0A2B8-E19F-47F3-9F15-142F8C760F3C}" destId="{5E1A0BB8-02CA-495D-829A-B11EB50CBEDC}" srcOrd="1" destOrd="0" presId="urn:microsoft.com/office/officeart/2005/8/layout/hierarchy1"/>
    <dgm:cxn modelId="{346458EF-87E6-4F51-8DA7-31B906B39F40}" type="presParOf" srcId="{5E1A0BB8-02CA-495D-829A-B11EB50CBEDC}" destId="{D8477C18-9B25-4435-BF51-7F9774E7FCA0}" srcOrd="0" destOrd="0" presId="urn:microsoft.com/office/officeart/2005/8/layout/hierarchy1"/>
    <dgm:cxn modelId="{39333605-B10C-4948-9A56-B9173FD9D530}" type="presParOf" srcId="{D8477C18-9B25-4435-BF51-7F9774E7FCA0}" destId="{75138E44-94A2-4B03-8649-656964EFA136}" srcOrd="0" destOrd="0" presId="urn:microsoft.com/office/officeart/2005/8/layout/hierarchy1"/>
    <dgm:cxn modelId="{544782BD-143B-439C-9034-06641AAD4D60}" type="presParOf" srcId="{D8477C18-9B25-4435-BF51-7F9774E7FCA0}" destId="{4D2F2EEC-4633-4576-B437-CAAD487ECF16}" srcOrd="1" destOrd="0" presId="urn:microsoft.com/office/officeart/2005/8/layout/hierarchy1"/>
    <dgm:cxn modelId="{31C0DE0C-27A3-47E9-B272-2C35B3042A00}" type="presParOf" srcId="{5E1A0BB8-02CA-495D-829A-B11EB50CBEDC}" destId="{89D39243-DEC4-46C0-BE29-0B78A4D4A555}" srcOrd="1" destOrd="0" presId="urn:microsoft.com/office/officeart/2005/8/layout/hierarchy1"/>
    <dgm:cxn modelId="{0860221C-E7BC-4FB9-BA51-E7D3B892D315}" type="presParOf" srcId="{F1A0A2B8-E19F-47F3-9F15-142F8C760F3C}" destId="{E2B70BA8-076C-4C3F-92A8-84F5FDACF69B}" srcOrd="2" destOrd="0" presId="urn:microsoft.com/office/officeart/2005/8/layout/hierarchy1"/>
    <dgm:cxn modelId="{BC46867B-DF88-4001-B7E8-42986AC34781}" type="presParOf" srcId="{E2B70BA8-076C-4C3F-92A8-84F5FDACF69B}" destId="{DACEBB99-22C5-4DA0-85E9-888721BB8CD5}" srcOrd="0" destOrd="0" presId="urn:microsoft.com/office/officeart/2005/8/layout/hierarchy1"/>
    <dgm:cxn modelId="{B6E47671-0E0D-43AB-8128-7BD6FF4A114F}" type="presParOf" srcId="{DACEBB99-22C5-4DA0-85E9-888721BB8CD5}" destId="{B34A0C41-1F69-47DD-A213-81346F449941}" srcOrd="0" destOrd="0" presId="urn:microsoft.com/office/officeart/2005/8/layout/hierarchy1"/>
    <dgm:cxn modelId="{E53F88CA-5738-47BD-BD77-D67BD10128BC}" type="presParOf" srcId="{DACEBB99-22C5-4DA0-85E9-888721BB8CD5}" destId="{3FE9C93D-C318-4FC3-83A2-53D4AB2B851E}" srcOrd="1" destOrd="0" presId="urn:microsoft.com/office/officeart/2005/8/layout/hierarchy1"/>
    <dgm:cxn modelId="{7DEEBE97-C8DE-404D-91AA-080E6ABEED84}" type="presParOf" srcId="{E2B70BA8-076C-4C3F-92A8-84F5FDACF69B}" destId="{2ECEA635-4A1F-4842-A1AA-8B42682D2AE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0C4330-E042-41BE-AA3E-02477596669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65EAA8B-6E9D-42EF-B5A1-435B8002D678}">
      <dgm:prSet/>
      <dgm:spPr/>
      <dgm:t>
        <a:bodyPr/>
        <a:lstStyle/>
        <a:p>
          <a:r>
            <a:rPr lang="it-IT"/>
            <a:t>Collaborazione con altre scuole italiane, associazioni professionali, aziende</a:t>
          </a:r>
          <a:endParaRPr lang="en-US"/>
        </a:p>
      </dgm:t>
    </dgm:pt>
    <dgm:pt modelId="{986692A5-F664-4734-AD8C-3BDCF789052A}" type="parTrans" cxnId="{1DFC3633-F7EA-4F8A-A083-8121B47011D1}">
      <dgm:prSet/>
      <dgm:spPr/>
      <dgm:t>
        <a:bodyPr/>
        <a:lstStyle/>
        <a:p>
          <a:endParaRPr lang="en-US"/>
        </a:p>
      </dgm:t>
    </dgm:pt>
    <dgm:pt modelId="{C4812C57-1D68-4C3F-8017-2A612F4B80F8}" type="sibTrans" cxnId="{1DFC3633-F7EA-4F8A-A083-8121B47011D1}">
      <dgm:prSet/>
      <dgm:spPr/>
      <dgm:t>
        <a:bodyPr/>
        <a:lstStyle/>
        <a:p>
          <a:endParaRPr lang="en-US"/>
        </a:p>
      </dgm:t>
    </dgm:pt>
    <dgm:pt modelId="{EA2B02D5-489F-48D2-B380-ADAAAE40DF61}">
      <dgm:prSet/>
      <dgm:spPr/>
      <dgm:t>
        <a:bodyPr/>
        <a:lstStyle/>
        <a:p>
          <a:r>
            <a:rPr lang="it-IT"/>
            <a:t>Progetti di collaborazione con scuole estere</a:t>
          </a:r>
          <a:endParaRPr lang="en-US"/>
        </a:p>
      </dgm:t>
    </dgm:pt>
    <dgm:pt modelId="{F1AEE6D5-91E3-4B4A-8700-D4706FF8BC3D}" type="parTrans" cxnId="{C3F81AB0-3C0F-4B6E-A8E2-3A6862268B1D}">
      <dgm:prSet/>
      <dgm:spPr/>
      <dgm:t>
        <a:bodyPr/>
        <a:lstStyle/>
        <a:p>
          <a:endParaRPr lang="en-US"/>
        </a:p>
      </dgm:t>
    </dgm:pt>
    <dgm:pt modelId="{C29B448B-D7D0-4B7A-B1FB-211D061E8538}" type="sibTrans" cxnId="{C3F81AB0-3C0F-4B6E-A8E2-3A6862268B1D}">
      <dgm:prSet/>
      <dgm:spPr/>
      <dgm:t>
        <a:bodyPr/>
        <a:lstStyle/>
        <a:p>
          <a:endParaRPr lang="en-US"/>
        </a:p>
      </dgm:t>
    </dgm:pt>
    <dgm:pt modelId="{53A6EFFD-009E-4E39-B3B3-2ECABF81EF9E}" type="pres">
      <dgm:prSet presAssocID="{660C4330-E042-41BE-AA3E-0247759666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8049F9B-E9D9-42AC-ADF8-590A4BEB538F}" type="pres">
      <dgm:prSet presAssocID="{765EAA8B-6E9D-42EF-B5A1-435B8002D67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842F7D-A6A9-4EF9-A03C-0D735036358A}" type="pres">
      <dgm:prSet presAssocID="{C4812C57-1D68-4C3F-8017-2A612F4B80F8}" presName="sibTrans" presStyleCnt="0"/>
      <dgm:spPr/>
    </dgm:pt>
    <dgm:pt modelId="{D1255188-4FAC-4633-9B31-3834F64045F7}" type="pres">
      <dgm:prSet presAssocID="{EA2B02D5-489F-48D2-B380-ADAAAE40DF6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4303682-C686-40A6-BBEF-3B9294F4F0E2}" type="presOf" srcId="{EA2B02D5-489F-48D2-B380-ADAAAE40DF61}" destId="{D1255188-4FAC-4633-9B31-3834F64045F7}" srcOrd="0" destOrd="0" presId="urn:microsoft.com/office/officeart/2005/8/layout/default"/>
    <dgm:cxn modelId="{1DFC3633-F7EA-4F8A-A083-8121B47011D1}" srcId="{660C4330-E042-41BE-AA3E-024775966690}" destId="{765EAA8B-6E9D-42EF-B5A1-435B8002D678}" srcOrd="0" destOrd="0" parTransId="{986692A5-F664-4734-AD8C-3BDCF789052A}" sibTransId="{C4812C57-1D68-4C3F-8017-2A612F4B80F8}"/>
    <dgm:cxn modelId="{48C54C18-E0FF-4CCD-9F45-33B03754EC6F}" type="presOf" srcId="{765EAA8B-6E9D-42EF-B5A1-435B8002D678}" destId="{F8049F9B-E9D9-42AC-ADF8-590A4BEB538F}" srcOrd="0" destOrd="0" presId="urn:microsoft.com/office/officeart/2005/8/layout/default"/>
    <dgm:cxn modelId="{C3F81AB0-3C0F-4B6E-A8E2-3A6862268B1D}" srcId="{660C4330-E042-41BE-AA3E-024775966690}" destId="{EA2B02D5-489F-48D2-B380-ADAAAE40DF61}" srcOrd="1" destOrd="0" parTransId="{F1AEE6D5-91E3-4B4A-8700-D4706FF8BC3D}" sibTransId="{C29B448B-D7D0-4B7A-B1FB-211D061E8538}"/>
    <dgm:cxn modelId="{BED630E7-5117-487C-8473-76BA452F99D0}" type="presOf" srcId="{660C4330-E042-41BE-AA3E-024775966690}" destId="{53A6EFFD-009E-4E39-B3B3-2ECABF81EF9E}" srcOrd="0" destOrd="0" presId="urn:microsoft.com/office/officeart/2005/8/layout/default"/>
    <dgm:cxn modelId="{AB25238A-0F24-4FB2-9389-FFAB92649C3B}" type="presParOf" srcId="{53A6EFFD-009E-4E39-B3B3-2ECABF81EF9E}" destId="{F8049F9B-E9D9-42AC-ADF8-590A4BEB538F}" srcOrd="0" destOrd="0" presId="urn:microsoft.com/office/officeart/2005/8/layout/default"/>
    <dgm:cxn modelId="{11905654-1F04-4884-96D0-96D8010C2A15}" type="presParOf" srcId="{53A6EFFD-009E-4E39-B3B3-2ECABF81EF9E}" destId="{35842F7D-A6A9-4EF9-A03C-0D735036358A}" srcOrd="1" destOrd="0" presId="urn:microsoft.com/office/officeart/2005/8/layout/default"/>
    <dgm:cxn modelId="{A1C0B0E8-B611-49A3-A0A5-D1825B8076E8}" type="presParOf" srcId="{53A6EFFD-009E-4E39-B3B3-2ECABF81EF9E}" destId="{D1255188-4FAC-4633-9B31-3834F64045F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74779B-915A-4C95-82AA-D375C469DBB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5B55D9F-E5B3-43B4-A73D-5BF801E912D9}">
      <dgm:prSet/>
      <dgm:spPr/>
      <dgm:t>
        <a:bodyPr/>
        <a:lstStyle/>
        <a:p>
          <a:r>
            <a:rPr lang="it-IT"/>
            <a:t>CRETA</a:t>
          </a:r>
          <a:endParaRPr lang="en-US"/>
        </a:p>
      </dgm:t>
    </dgm:pt>
    <dgm:pt modelId="{2539D218-9B22-422A-8103-BA9A92F0660D}" type="parTrans" cxnId="{D406063B-5906-458D-9BEB-770601B51FFE}">
      <dgm:prSet/>
      <dgm:spPr/>
      <dgm:t>
        <a:bodyPr/>
        <a:lstStyle/>
        <a:p>
          <a:endParaRPr lang="en-US"/>
        </a:p>
      </dgm:t>
    </dgm:pt>
    <dgm:pt modelId="{546C2AB3-2498-4F81-B5C3-1B08DDF8CD00}" type="sibTrans" cxnId="{D406063B-5906-458D-9BEB-770601B51FFE}">
      <dgm:prSet/>
      <dgm:spPr/>
      <dgm:t>
        <a:bodyPr/>
        <a:lstStyle/>
        <a:p>
          <a:endParaRPr lang="en-US"/>
        </a:p>
      </dgm:t>
    </dgm:pt>
    <dgm:pt modelId="{F26A39C2-2620-4FFB-9271-39A47254A34E}">
      <dgm:prSet/>
      <dgm:spPr/>
      <dgm:t>
        <a:bodyPr/>
        <a:lstStyle/>
        <a:p>
          <a:r>
            <a:rPr lang="it-IT"/>
            <a:t>FRANCIA</a:t>
          </a:r>
          <a:endParaRPr lang="en-US"/>
        </a:p>
      </dgm:t>
    </dgm:pt>
    <dgm:pt modelId="{4A54AA82-5150-47D7-9D88-38F357237AE4}" type="parTrans" cxnId="{3330191E-BBAE-4930-952B-B476126E3710}">
      <dgm:prSet/>
      <dgm:spPr/>
      <dgm:t>
        <a:bodyPr/>
        <a:lstStyle/>
        <a:p>
          <a:endParaRPr lang="en-US"/>
        </a:p>
      </dgm:t>
    </dgm:pt>
    <dgm:pt modelId="{D0216321-000E-44B4-8AF4-DB4ACA17CA0A}" type="sibTrans" cxnId="{3330191E-BBAE-4930-952B-B476126E3710}">
      <dgm:prSet/>
      <dgm:spPr/>
      <dgm:t>
        <a:bodyPr/>
        <a:lstStyle/>
        <a:p>
          <a:endParaRPr lang="en-US"/>
        </a:p>
      </dgm:t>
    </dgm:pt>
    <dgm:pt modelId="{D2062B19-D32D-4A64-9A54-9BA08D8B13AB}">
      <dgm:prSet/>
      <dgm:spPr/>
      <dgm:t>
        <a:bodyPr/>
        <a:lstStyle/>
        <a:p>
          <a:r>
            <a:rPr lang="it-IT"/>
            <a:t>SPAGNA</a:t>
          </a:r>
          <a:endParaRPr lang="en-US"/>
        </a:p>
      </dgm:t>
    </dgm:pt>
    <dgm:pt modelId="{367815EC-EF30-44CA-9D83-900B07B53083}" type="parTrans" cxnId="{3A14C36C-304F-46D6-A917-21437A2AB724}">
      <dgm:prSet/>
      <dgm:spPr/>
      <dgm:t>
        <a:bodyPr/>
        <a:lstStyle/>
        <a:p>
          <a:endParaRPr lang="en-US"/>
        </a:p>
      </dgm:t>
    </dgm:pt>
    <dgm:pt modelId="{848E9104-532C-4A67-9AB9-1C26F26D2799}" type="sibTrans" cxnId="{3A14C36C-304F-46D6-A917-21437A2AB724}">
      <dgm:prSet/>
      <dgm:spPr/>
      <dgm:t>
        <a:bodyPr/>
        <a:lstStyle/>
        <a:p>
          <a:endParaRPr lang="en-US"/>
        </a:p>
      </dgm:t>
    </dgm:pt>
    <dgm:pt modelId="{E0F8D422-68FE-4D98-AD17-B41657A1B5E5}">
      <dgm:prSet/>
      <dgm:spPr/>
      <dgm:t>
        <a:bodyPr/>
        <a:lstStyle/>
        <a:p>
          <a:r>
            <a:rPr lang="it-IT"/>
            <a:t>CIPRO</a:t>
          </a:r>
          <a:endParaRPr lang="en-US"/>
        </a:p>
      </dgm:t>
    </dgm:pt>
    <dgm:pt modelId="{544C2B5D-595D-4B99-B5CB-39BB601DC56A}" type="parTrans" cxnId="{7FDAD788-99F5-4077-B61F-83182A4CE917}">
      <dgm:prSet/>
      <dgm:spPr/>
      <dgm:t>
        <a:bodyPr/>
        <a:lstStyle/>
        <a:p>
          <a:endParaRPr lang="en-US"/>
        </a:p>
      </dgm:t>
    </dgm:pt>
    <dgm:pt modelId="{DEF2E05A-0C3D-43E5-AE4A-3C1110CC9054}" type="sibTrans" cxnId="{7FDAD788-99F5-4077-B61F-83182A4CE917}">
      <dgm:prSet/>
      <dgm:spPr/>
      <dgm:t>
        <a:bodyPr/>
        <a:lstStyle/>
        <a:p>
          <a:endParaRPr lang="en-US"/>
        </a:p>
      </dgm:t>
    </dgm:pt>
    <dgm:pt modelId="{04172F4F-2CC3-458E-8D1C-D167896E5A4B}" type="pres">
      <dgm:prSet presAssocID="{4574779B-915A-4C95-82AA-D375C469DB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150BA73-6EB3-4611-8618-49CBC61A171D}" type="pres">
      <dgm:prSet presAssocID="{05B55D9F-E5B3-43B4-A73D-5BF801E912D9}" presName="parentLin" presStyleCnt="0"/>
      <dgm:spPr/>
    </dgm:pt>
    <dgm:pt modelId="{D3377528-983E-4D2E-B20C-DC1469398087}" type="pres">
      <dgm:prSet presAssocID="{05B55D9F-E5B3-43B4-A73D-5BF801E912D9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00EDC71A-7AEA-4E6D-9DA9-BC65A042011A}" type="pres">
      <dgm:prSet presAssocID="{05B55D9F-E5B3-43B4-A73D-5BF801E912D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A1B8B3-01B5-483F-B244-2C2C2EE406A1}" type="pres">
      <dgm:prSet presAssocID="{05B55D9F-E5B3-43B4-A73D-5BF801E912D9}" presName="negativeSpace" presStyleCnt="0"/>
      <dgm:spPr/>
    </dgm:pt>
    <dgm:pt modelId="{D9AB6FC0-4F9A-4E97-AA0E-BADD2D23B74C}" type="pres">
      <dgm:prSet presAssocID="{05B55D9F-E5B3-43B4-A73D-5BF801E912D9}" presName="childText" presStyleLbl="conFgAcc1" presStyleIdx="0" presStyleCnt="4">
        <dgm:presLayoutVars>
          <dgm:bulletEnabled val="1"/>
        </dgm:presLayoutVars>
      </dgm:prSet>
      <dgm:spPr/>
    </dgm:pt>
    <dgm:pt modelId="{6B4361C7-CBB6-4CF7-8691-992A0F4C1B10}" type="pres">
      <dgm:prSet presAssocID="{546C2AB3-2498-4F81-B5C3-1B08DDF8CD00}" presName="spaceBetweenRectangles" presStyleCnt="0"/>
      <dgm:spPr/>
    </dgm:pt>
    <dgm:pt modelId="{6AFA6600-7575-479A-BA35-D10D0696D113}" type="pres">
      <dgm:prSet presAssocID="{F26A39C2-2620-4FFB-9271-39A47254A34E}" presName="parentLin" presStyleCnt="0"/>
      <dgm:spPr/>
    </dgm:pt>
    <dgm:pt modelId="{0D6C37BC-8166-41C3-8D98-902F61FE3829}" type="pres">
      <dgm:prSet presAssocID="{F26A39C2-2620-4FFB-9271-39A47254A34E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D6CDE70E-601A-4C2C-9A2C-DCD6EA6AA29F}" type="pres">
      <dgm:prSet presAssocID="{F26A39C2-2620-4FFB-9271-39A47254A34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6C5FBE-72F3-4A85-8EE7-C925C4402832}" type="pres">
      <dgm:prSet presAssocID="{F26A39C2-2620-4FFB-9271-39A47254A34E}" presName="negativeSpace" presStyleCnt="0"/>
      <dgm:spPr/>
    </dgm:pt>
    <dgm:pt modelId="{D8521CCA-1884-464F-B291-380A308544C7}" type="pres">
      <dgm:prSet presAssocID="{F26A39C2-2620-4FFB-9271-39A47254A34E}" presName="childText" presStyleLbl="conFgAcc1" presStyleIdx="1" presStyleCnt="4">
        <dgm:presLayoutVars>
          <dgm:bulletEnabled val="1"/>
        </dgm:presLayoutVars>
      </dgm:prSet>
      <dgm:spPr/>
    </dgm:pt>
    <dgm:pt modelId="{C23AF235-EA2F-4946-AD87-1531EEE0432F}" type="pres">
      <dgm:prSet presAssocID="{D0216321-000E-44B4-8AF4-DB4ACA17CA0A}" presName="spaceBetweenRectangles" presStyleCnt="0"/>
      <dgm:spPr/>
    </dgm:pt>
    <dgm:pt modelId="{202C7E06-35A4-4710-9BEC-2C8A4045D6C8}" type="pres">
      <dgm:prSet presAssocID="{D2062B19-D32D-4A64-9A54-9BA08D8B13AB}" presName="parentLin" presStyleCnt="0"/>
      <dgm:spPr/>
    </dgm:pt>
    <dgm:pt modelId="{7B364EFA-CEF9-4329-AD63-B82CFE40D4FE}" type="pres">
      <dgm:prSet presAssocID="{D2062B19-D32D-4A64-9A54-9BA08D8B13AB}" presName="parentLeftMargin" presStyleLbl="node1" presStyleIdx="1" presStyleCnt="4"/>
      <dgm:spPr/>
      <dgm:t>
        <a:bodyPr/>
        <a:lstStyle/>
        <a:p>
          <a:endParaRPr lang="it-IT"/>
        </a:p>
      </dgm:t>
    </dgm:pt>
    <dgm:pt modelId="{3C7B3FF6-07A2-4AD8-BCAB-5B84A8847EC9}" type="pres">
      <dgm:prSet presAssocID="{D2062B19-D32D-4A64-9A54-9BA08D8B13A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961D2E-30E0-411F-9DA7-0EA5D0448A2B}" type="pres">
      <dgm:prSet presAssocID="{D2062B19-D32D-4A64-9A54-9BA08D8B13AB}" presName="negativeSpace" presStyleCnt="0"/>
      <dgm:spPr/>
    </dgm:pt>
    <dgm:pt modelId="{F259B939-8791-4414-98A3-7E70D2676689}" type="pres">
      <dgm:prSet presAssocID="{D2062B19-D32D-4A64-9A54-9BA08D8B13AB}" presName="childText" presStyleLbl="conFgAcc1" presStyleIdx="2" presStyleCnt="4">
        <dgm:presLayoutVars>
          <dgm:bulletEnabled val="1"/>
        </dgm:presLayoutVars>
      </dgm:prSet>
      <dgm:spPr/>
    </dgm:pt>
    <dgm:pt modelId="{9817BDF2-BAA2-4B41-B205-891E1BC0A57D}" type="pres">
      <dgm:prSet presAssocID="{848E9104-532C-4A67-9AB9-1C26F26D2799}" presName="spaceBetweenRectangles" presStyleCnt="0"/>
      <dgm:spPr/>
    </dgm:pt>
    <dgm:pt modelId="{5B701563-6796-4A83-843F-2DBF3AAD22D9}" type="pres">
      <dgm:prSet presAssocID="{E0F8D422-68FE-4D98-AD17-B41657A1B5E5}" presName="parentLin" presStyleCnt="0"/>
      <dgm:spPr/>
    </dgm:pt>
    <dgm:pt modelId="{2605E995-809C-4858-B464-176E098298D9}" type="pres">
      <dgm:prSet presAssocID="{E0F8D422-68FE-4D98-AD17-B41657A1B5E5}" presName="parentLeftMargin" presStyleLbl="node1" presStyleIdx="2" presStyleCnt="4"/>
      <dgm:spPr/>
      <dgm:t>
        <a:bodyPr/>
        <a:lstStyle/>
        <a:p>
          <a:endParaRPr lang="it-IT"/>
        </a:p>
      </dgm:t>
    </dgm:pt>
    <dgm:pt modelId="{76A32AC1-EA68-494A-A770-6DE3F5F4C823}" type="pres">
      <dgm:prSet presAssocID="{E0F8D422-68FE-4D98-AD17-B41657A1B5E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D2AFD21-0DF4-4C97-902C-7CF365BAFFEB}" type="pres">
      <dgm:prSet presAssocID="{E0F8D422-68FE-4D98-AD17-B41657A1B5E5}" presName="negativeSpace" presStyleCnt="0"/>
      <dgm:spPr/>
    </dgm:pt>
    <dgm:pt modelId="{8CD0420F-F198-44E4-8CD6-63ED5791FE47}" type="pres">
      <dgm:prSet presAssocID="{E0F8D422-68FE-4D98-AD17-B41657A1B5E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832A3E7-D681-481E-AD0D-5C9A3869C326}" type="presOf" srcId="{F26A39C2-2620-4FFB-9271-39A47254A34E}" destId="{0D6C37BC-8166-41C3-8D98-902F61FE3829}" srcOrd="0" destOrd="0" presId="urn:microsoft.com/office/officeart/2005/8/layout/list1"/>
    <dgm:cxn modelId="{0593D538-F76D-48F5-9E9C-5103AD44FCC3}" type="presOf" srcId="{E0F8D422-68FE-4D98-AD17-B41657A1B5E5}" destId="{2605E995-809C-4858-B464-176E098298D9}" srcOrd="0" destOrd="0" presId="urn:microsoft.com/office/officeart/2005/8/layout/list1"/>
    <dgm:cxn modelId="{D406063B-5906-458D-9BEB-770601B51FFE}" srcId="{4574779B-915A-4C95-82AA-D375C469DBBB}" destId="{05B55D9F-E5B3-43B4-A73D-5BF801E912D9}" srcOrd="0" destOrd="0" parTransId="{2539D218-9B22-422A-8103-BA9A92F0660D}" sibTransId="{546C2AB3-2498-4F81-B5C3-1B08DDF8CD00}"/>
    <dgm:cxn modelId="{29F4EB2F-4746-47B1-AAF8-1FC93A021ACE}" type="presOf" srcId="{D2062B19-D32D-4A64-9A54-9BA08D8B13AB}" destId="{7B364EFA-CEF9-4329-AD63-B82CFE40D4FE}" srcOrd="0" destOrd="0" presId="urn:microsoft.com/office/officeart/2005/8/layout/list1"/>
    <dgm:cxn modelId="{B71114F3-3C43-4DA8-A88E-30383A1F88C7}" type="presOf" srcId="{4574779B-915A-4C95-82AA-D375C469DBBB}" destId="{04172F4F-2CC3-458E-8D1C-D167896E5A4B}" srcOrd="0" destOrd="0" presId="urn:microsoft.com/office/officeart/2005/8/layout/list1"/>
    <dgm:cxn modelId="{E576C78A-8B10-4803-AB9F-BE3C177A4B18}" type="presOf" srcId="{E0F8D422-68FE-4D98-AD17-B41657A1B5E5}" destId="{76A32AC1-EA68-494A-A770-6DE3F5F4C823}" srcOrd="1" destOrd="0" presId="urn:microsoft.com/office/officeart/2005/8/layout/list1"/>
    <dgm:cxn modelId="{BE9F93A1-3788-45F4-8F0A-424839F5A700}" type="presOf" srcId="{F26A39C2-2620-4FFB-9271-39A47254A34E}" destId="{D6CDE70E-601A-4C2C-9A2C-DCD6EA6AA29F}" srcOrd="1" destOrd="0" presId="urn:microsoft.com/office/officeart/2005/8/layout/list1"/>
    <dgm:cxn modelId="{3E1CC5EB-3EF2-44F5-BA26-F0B9E5D1C16C}" type="presOf" srcId="{05B55D9F-E5B3-43B4-A73D-5BF801E912D9}" destId="{00EDC71A-7AEA-4E6D-9DA9-BC65A042011A}" srcOrd="1" destOrd="0" presId="urn:microsoft.com/office/officeart/2005/8/layout/list1"/>
    <dgm:cxn modelId="{8E4B26CB-74C8-4500-AF73-BBD711881830}" type="presOf" srcId="{D2062B19-D32D-4A64-9A54-9BA08D8B13AB}" destId="{3C7B3FF6-07A2-4AD8-BCAB-5B84A8847EC9}" srcOrd="1" destOrd="0" presId="urn:microsoft.com/office/officeart/2005/8/layout/list1"/>
    <dgm:cxn modelId="{3A14C36C-304F-46D6-A917-21437A2AB724}" srcId="{4574779B-915A-4C95-82AA-D375C469DBBB}" destId="{D2062B19-D32D-4A64-9A54-9BA08D8B13AB}" srcOrd="2" destOrd="0" parTransId="{367815EC-EF30-44CA-9D83-900B07B53083}" sibTransId="{848E9104-532C-4A67-9AB9-1C26F26D2799}"/>
    <dgm:cxn modelId="{3330191E-BBAE-4930-952B-B476126E3710}" srcId="{4574779B-915A-4C95-82AA-D375C469DBBB}" destId="{F26A39C2-2620-4FFB-9271-39A47254A34E}" srcOrd="1" destOrd="0" parTransId="{4A54AA82-5150-47D7-9D88-38F357237AE4}" sibTransId="{D0216321-000E-44B4-8AF4-DB4ACA17CA0A}"/>
    <dgm:cxn modelId="{92BA27B9-0DBB-4136-9E33-A28E72D6B229}" type="presOf" srcId="{05B55D9F-E5B3-43B4-A73D-5BF801E912D9}" destId="{D3377528-983E-4D2E-B20C-DC1469398087}" srcOrd="0" destOrd="0" presId="urn:microsoft.com/office/officeart/2005/8/layout/list1"/>
    <dgm:cxn modelId="{7FDAD788-99F5-4077-B61F-83182A4CE917}" srcId="{4574779B-915A-4C95-82AA-D375C469DBBB}" destId="{E0F8D422-68FE-4D98-AD17-B41657A1B5E5}" srcOrd="3" destOrd="0" parTransId="{544C2B5D-595D-4B99-B5CB-39BB601DC56A}" sibTransId="{DEF2E05A-0C3D-43E5-AE4A-3C1110CC9054}"/>
    <dgm:cxn modelId="{FE964871-F0CE-430B-9833-843C7537E873}" type="presParOf" srcId="{04172F4F-2CC3-458E-8D1C-D167896E5A4B}" destId="{9150BA73-6EB3-4611-8618-49CBC61A171D}" srcOrd="0" destOrd="0" presId="urn:microsoft.com/office/officeart/2005/8/layout/list1"/>
    <dgm:cxn modelId="{F1C46FF8-7874-45B3-8CBF-4062978B1C5E}" type="presParOf" srcId="{9150BA73-6EB3-4611-8618-49CBC61A171D}" destId="{D3377528-983E-4D2E-B20C-DC1469398087}" srcOrd="0" destOrd="0" presId="urn:microsoft.com/office/officeart/2005/8/layout/list1"/>
    <dgm:cxn modelId="{A212F2EB-026F-4568-BF6F-A02BB13EE331}" type="presParOf" srcId="{9150BA73-6EB3-4611-8618-49CBC61A171D}" destId="{00EDC71A-7AEA-4E6D-9DA9-BC65A042011A}" srcOrd="1" destOrd="0" presId="urn:microsoft.com/office/officeart/2005/8/layout/list1"/>
    <dgm:cxn modelId="{B6A27916-2DC1-4C68-9EB9-FCFB4ECAC075}" type="presParOf" srcId="{04172F4F-2CC3-458E-8D1C-D167896E5A4B}" destId="{97A1B8B3-01B5-483F-B244-2C2C2EE406A1}" srcOrd="1" destOrd="0" presId="urn:microsoft.com/office/officeart/2005/8/layout/list1"/>
    <dgm:cxn modelId="{45C61FEE-37C8-458B-85C3-F8B914543AFF}" type="presParOf" srcId="{04172F4F-2CC3-458E-8D1C-D167896E5A4B}" destId="{D9AB6FC0-4F9A-4E97-AA0E-BADD2D23B74C}" srcOrd="2" destOrd="0" presId="urn:microsoft.com/office/officeart/2005/8/layout/list1"/>
    <dgm:cxn modelId="{51636B5F-612F-46F6-B54D-F961FBC81882}" type="presParOf" srcId="{04172F4F-2CC3-458E-8D1C-D167896E5A4B}" destId="{6B4361C7-CBB6-4CF7-8691-992A0F4C1B10}" srcOrd="3" destOrd="0" presId="urn:microsoft.com/office/officeart/2005/8/layout/list1"/>
    <dgm:cxn modelId="{34B9BB8B-B2FF-4E1B-A4FB-C7DD74B8CF54}" type="presParOf" srcId="{04172F4F-2CC3-458E-8D1C-D167896E5A4B}" destId="{6AFA6600-7575-479A-BA35-D10D0696D113}" srcOrd="4" destOrd="0" presId="urn:microsoft.com/office/officeart/2005/8/layout/list1"/>
    <dgm:cxn modelId="{A2B66AE9-7058-42CE-90F0-F5B113B41CE8}" type="presParOf" srcId="{6AFA6600-7575-479A-BA35-D10D0696D113}" destId="{0D6C37BC-8166-41C3-8D98-902F61FE3829}" srcOrd="0" destOrd="0" presId="urn:microsoft.com/office/officeart/2005/8/layout/list1"/>
    <dgm:cxn modelId="{8F4CDC25-C10A-49A4-8C29-1F764EB8834C}" type="presParOf" srcId="{6AFA6600-7575-479A-BA35-D10D0696D113}" destId="{D6CDE70E-601A-4C2C-9A2C-DCD6EA6AA29F}" srcOrd="1" destOrd="0" presId="urn:microsoft.com/office/officeart/2005/8/layout/list1"/>
    <dgm:cxn modelId="{91FC13F2-4E3B-40C5-B4A5-7E2940870546}" type="presParOf" srcId="{04172F4F-2CC3-458E-8D1C-D167896E5A4B}" destId="{9A6C5FBE-72F3-4A85-8EE7-C925C4402832}" srcOrd="5" destOrd="0" presId="urn:microsoft.com/office/officeart/2005/8/layout/list1"/>
    <dgm:cxn modelId="{04F15401-D3A9-422B-B92C-170772EC31FF}" type="presParOf" srcId="{04172F4F-2CC3-458E-8D1C-D167896E5A4B}" destId="{D8521CCA-1884-464F-B291-380A308544C7}" srcOrd="6" destOrd="0" presId="urn:microsoft.com/office/officeart/2005/8/layout/list1"/>
    <dgm:cxn modelId="{89AC46BD-ADEB-4F1F-BEC6-4D233388D0B8}" type="presParOf" srcId="{04172F4F-2CC3-458E-8D1C-D167896E5A4B}" destId="{C23AF235-EA2F-4946-AD87-1531EEE0432F}" srcOrd="7" destOrd="0" presId="urn:microsoft.com/office/officeart/2005/8/layout/list1"/>
    <dgm:cxn modelId="{81BEA569-C51B-43C2-B6F7-CECA0B008AFB}" type="presParOf" srcId="{04172F4F-2CC3-458E-8D1C-D167896E5A4B}" destId="{202C7E06-35A4-4710-9BEC-2C8A4045D6C8}" srcOrd="8" destOrd="0" presId="urn:microsoft.com/office/officeart/2005/8/layout/list1"/>
    <dgm:cxn modelId="{25595DDB-092D-4761-AF8D-0135586BACBB}" type="presParOf" srcId="{202C7E06-35A4-4710-9BEC-2C8A4045D6C8}" destId="{7B364EFA-CEF9-4329-AD63-B82CFE40D4FE}" srcOrd="0" destOrd="0" presId="urn:microsoft.com/office/officeart/2005/8/layout/list1"/>
    <dgm:cxn modelId="{5F65821C-BE85-4DA7-9D01-32046843FA79}" type="presParOf" srcId="{202C7E06-35A4-4710-9BEC-2C8A4045D6C8}" destId="{3C7B3FF6-07A2-4AD8-BCAB-5B84A8847EC9}" srcOrd="1" destOrd="0" presId="urn:microsoft.com/office/officeart/2005/8/layout/list1"/>
    <dgm:cxn modelId="{0A05D5C0-2212-4511-9237-978BDB789C0D}" type="presParOf" srcId="{04172F4F-2CC3-458E-8D1C-D167896E5A4B}" destId="{A6961D2E-30E0-411F-9DA7-0EA5D0448A2B}" srcOrd="9" destOrd="0" presId="urn:microsoft.com/office/officeart/2005/8/layout/list1"/>
    <dgm:cxn modelId="{F7822A71-91FD-4069-876E-04D30D5E1A6F}" type="presParOf" srcId="{04172F4F-2CC3-458E-8D1C-D167896E5A4B}" destId="{F259B939-8791-4414-98A3-7E70D2676689}" srcOrd="10" destOrd="0" presId="urn:microsoft.com/office/officeart/2005/8/layout/list1"/>
    <dgm:cxn modelId="{A1BDFA56-05DC-4C03-B764-9A3A272FA6C1}" type="presParOf" srcId="{04172F4F-2CC3-458E-8D1C-D167896E5A4B}" destId="{9817BDF2-BAA2-4B41-B205-891E1BC0A57D}" srcOrd="11" destOrd="0" presId="urn:microsoft.com/office/officeart/2005/8/layout/list1"/>
    <dgm:cxn modelId="{0C993301-7905-4992-8A93-F5E244EEA0EA}" type="presParOf" srcId="{04172F4F-2CC3-458E-8D1C-D167896E5A4B}" destId="{5B701563-6796-4A83-843F-2DBF3AAD22D9}" srcOrd="12" destOrd="0" presId="urn:microsoft.com/office/officeart/2005/8/layout/list1"/>
    <dgm:cxn modelId="{223B2AE4-5A3A-440F-87A7-B0F3F85BC8FC}" type="presParOf" srcId="{5B701563-6796-4A83-843F-2DBF3AAD22D9}" destId="{2605E995-809C-4858-B464-176E098298D9}" srcOrd="0" destOrd="0" presId="urn:microsoft.com/office/officeart/2005/8/layout/list1"/>
    <dgm:cxn modelId="{59095A8A-9FDA-4FE6-932D-44A9A74871F5}" type="presParOf" srcId="{5B701563-6796-4A83-843F-2DBF3AAD22D9}" destId="{76A32AC1-EA68-494A-A770-6DE3F5F4C823}" srcOrd="1" destOrd="0" presId="urn:microsoft.com/office/officeart/2005/8/layout/list1"/>
    <dgm:cxn modelId="{D7E29009-42F4-423C-AB2E-6B0D07CCD4A2}" type="presParOf" srcId="{04172F4F-2CC3-458E-8D1C-D167896E5A4B}" destId="{4D2AFD21-0DF4-4C97-902C-7CF365BAFFEB}" srcOrd="13" destOrd="0" presId="urn:microsoft.com/office/officeart/2005/8/layout/list1"/>
    <dgm:cxn modelId="{8BE9E54D-4AD8-49F9-AEA4-A61E02A22A83}" type="presParOf" srcId="{04172F4F-2CC3-458E-8D1C-D167896E5A4B}" destId="{8CD0420F-F198-44E4-8CD6-63ED5791FE4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86B6C-FD89-4D61-AB25-6B77CC0A89BD}">
      <dsp:nvSpPr>
        <dsp:cNvPr id="0" name=""/>
        <dsp:cNvSpPr/>
      </dsp:nvSpPr>
      <dsp:spPr>
        <a:xfrm>
          <a:off x="0" y="0"/>
          <a:ext cx="8316198" cy="14843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/>
            <a:t>Il programma Erasmus + VET è rivolto a studenti delle classi terze, quarte e quinte degli istituti professionali e agli studenti neodiplomati</a:t>
          </a:r>
          <a:endParaRPr lang="en-US" sz="2500" b="1" kern="1200"/>
        </a:p>
      </dsp:txBody>
      <dsp:txXfrm>
        <a:off x="43476" y="43476"/>
        <a:ext cx="6781974" cy="1397429"/>
      </dsp:txXfrm>
    </dsp:sp>
    <dsp:sp modelId="{E4B9A118-43B4-4444-B06B-8ABD10047A1D}">
      <dsp:nvSpPr>
        <dsp:cNvPr id="0" name=""/>
        <dsp:cNvSpPr/>
      </dsp:nvSpPr>
      <dsp:spPr>
        <a:xfrm>
          <a:off x="1467564" y="1814244"/>
          <a:ext cx="8316198" cy="14843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/>
            <a:t>Opportunità di effettuare uno stage lavorativo  all’estero della durata dai due a i quattro mesi</a:t>
          </a:r>
          <a:endParaRPr lang="en-US" sz="2500" b="1" kern="1200" dirty="0"/>
        </a:p>
      </dsp:txBody>
      <dsp:txXfrm>
        <a:off x="1511040" y="1857720"/>
        <a:ext cx="5796833" cy="1397429"/>
      </dsp:txXfrm>
    </dsp:sp>
    <dsp:sp modelId="{C296C462-1130-405B-9DEC-30F08998FF9E}">
      <dsp:nvSpPr>
        <dsp:cNvPr id="0" name=""/>
        <dsp:cNvSpPr/>
      </dsp:nvSpPr>
      <dsp:spPr>
        <a:xfrm>
          <a:off x="7351350" y="1166888"/>
          <a:ext cx="964848" cy="9648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568441" y="1166888"/>
        <a:ext cx="530666" cy="726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41468-45A6-4F28-A38E-115A85CFEA91}">
      <dsp:nvSpPr>
        <dsp:cNvPr id="0" name=""/>
        <dsp:cNvSpPr/>
      </dsp:nvSpPr>
      <dsp:spPr>
        <a:xfrm>
          <a:off x="38217" y="1328"/>
          <a:ext cx="3033539" cy="18201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err="1">
              <a:solidFill>
                <a:schemeClr val="bg2"/>
              </a:solidFill>
            </a:rPr>
            <a:t>V</a:t>
          </a:r>
          <a:r>
            <a:rPr lang="it-IT" sz="1700" b="1" kern="1200" dirty="0" err="1"/>
            <a:t>ocational</a:t>
          </a:r>
          <a:r>
            <a:rPr lang="it-IT" sz="1700" kern="1200" dirty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/>
            <a:t>Orientamento sulla valorizzazione delle affinità elettive, del talento e dei desideri dello studente.</a:t>
          </a:r>
          <a:endParaRPr lang="en-US" sz="1700" kern="1200" dirty="0"/>
        </a:p>
      </dsp:txBody>
      <dsp:txXfrm>
        <a:off x="38217" y="1328"/>
        <a:ext cx="3033539" cy="1820123"/>
      </dsp:txXfrm>
    </dsp:sp>
    <dsp:sp modelId="{0A60117C-1088-46D5-9C62-4E74EAB2A140}">
      <dsp:nvSpPr>
        <dsp:cNvPr id="0" name=""/>
        <dsp:cNvSpPr/>
      </dsp:nvSpPr>
      <dsp:spPr>
        <a:xfrm>
          <a:off x="3375111" y="1328"/>
          <a:ext cx="3033539" cy="18201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err="1">
              <a:solidFill>
                <a:schemeClr val="bg2"/>
              </a:solidFill>
            </a:rPr>
            <a:t>E</a:t>
          </a:r>
          <a:r>
            <a:rPr lang="it-IT" sz="1700" b="1" kern="1200" dirty="0" err="1"/>
            <a:t>ducation</a:t>
          </a:r>
          <a:r>
            <a:rPr lang="it-IT" sz="1700" kern="1200" dirty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/>
            <a:t>Capacità di apprendimento per trasferire in più ambiti le proprie competenze e creare un personale percorso di carriera.</a:t>
          </a:r>
          <a:endParaRPr lang="en-US" sz="1700" kern="1200" dirty="0"/>
        </a:p>
      </dsp:txBody>
      <dsp:txXfrm>
        <a:off x="3375111" y="1328"/>
        <a:ext cx="3033539" cy="1820123"/>
      </dsp:txXfrm>
    </dsp:sp>
    <dsp:sp modelId="{5709AA65-77EC-41C4-BFBF-E8C03C47059D}">
      <dsp:nvSpPr>
        <dsp:cNvPr id="0" name=""/>
        <dsp:cNvSpPr/>
      </dsp:nvSpPr>
      <dsp:spPr>
        <a:xfrm>
          <a:off x="6698809" y="1328"/>
          <a:ext cx="3033539" cy="18201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>
              <a:solidFill>
                <a:schemeClr val="bg2"/>
              </a:solidFill>
            </a:rPr>
            <a:t>T</a:t>
          </a:r>
          <a:r>
            <a:rPr lang="it-IT" sz="1700" b="1" kern="1200" dirty="0"/>
            <a:t>raining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/>
            <a:t>Migliorare le abilità specifiche nel proprio lavoro.</a:t>
          </a:r>
          <a:endParaRPr lang="en-US" sz="1700" kern="1200" dirty="0"/>
        </a:p>
      </dsp:txBody>
      <dsp:txXfrm>
        <a:off x="6698809" y="1328"/>
        <a:ext cx="3033539" cy="1820123"/>
      </dsp:txXfrm>
    </dsp:sp>
    <dsp:sp modelId="{D1BF5234-1B08-4BBC-B01B-02BDB1C2E3D5}">
      <dsp:nvSpPr>
        <dsp:cNvPr id="0" name=""/>
        <dsp:cNvSpPr/>
      </dsp:nvSpPr>
      <dsp:spPr>
        <a:xfrm>
          <a:off x="3375111" y="2124806"/>
          <a:ext cx="3033539" cy="18201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/>
            <a:t>Fornire le competenze e l'esperienza pratica</a:t>
          </a:r>
          <a:r>
            <a:rPr lang="it-IT" sz="2300" kern="1200" dirty="0"/>
            <a:t> </a:t>
          </a:r>
          <a:r>
            <a:rPr lang="it-IT" sz="2300" b="1" kern="1200" dirty="0"/>
            <a:t>spendibili per l'occupazione.</a:t>
          </a:r>
          <a:endParaRPr lang="en-US" sz="2300" b="1" kern="1200" dirty="0"/>
        </a:p>
      </dsp:txBody>
      <dsp:txXfrm>
        <a:off x="3375111" y="2124806"/>
        <a:ext cx="3033539" cy="18201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E21CA-3BDB-426F-B0FD-5BA727C09C45}">
      <dsp:nvSpPr>
        <dsp:cNvPr id="0" name=""/>
        <dsp:cNvSpPr/>
      </dsp:nvSpPr>
      <dsp:spPr>
        <a:xfrm>
          <a:off x="0" y="0"/>
          <a:ext cx="7827010" cy="72569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720 shorts, 90 pro, 200 </a:t>
          </a:r>
          <a:r>
            <a:rPr lang="en-US" sz="1900" kern="1200" dirty="0" err="1"/>
            <a:t>docenti</a:t>
          </a:r>
          <a:r>
            <a:rPr lang="en-US" sz="1900" kern="1200" dirty="0"/>
            <a:t> </a:t>
          </a:r>
        </a:p>
      </dsp:txBody>
      <dsp:txXfrm>
        <a:off x="21255" y="21255"/>
        <a:ext cx="6982604" cy="683187"/>
      </dsp:txXfrm>
    </dsp:sp>
    <dsp:sp modelId="{B61EF872-5014-4E86-8E09-EF707C2D88E9}">
      <dsp:nvSpPr>
        <dsp:cNvPr id="0" name=""/>
        <dsp:cNvSpPr/>
      </dsp:nvSpPr>
      <dsp:spPr>
        <a:xfrm>
          <a:off x="655512" y="857643"/>
          <a:ext cx="7827010" cy="72569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/>
            <a:t>Inghilterra</a:t>
          </a:r>
          <a:r>
            <a:rPr lang="en-US" sz="1900" kern="1200" dirty="0"/>
            <a:t>, Grecia, </a:t>
          </a:r>
          <a:r>
            <a:rPr lang="en-US" sz="1900" kern="1200" dirty="0" err="1"/>
            <a:t>Spagna</a:t>
          </a:r>
          <a:r>
            <a:rPr lang="en-US" sz="1900" kern="1200" dirty="0"/>
            <a:t>, Francia, Cipro, Germania, </a:t>
          </a:r>
          <a:r>
            <a:rPr lang="en-US" sz="1900" kern="1200" dirty="0" err="1"/>
            <a:t>Irlanda</a:t>
          </a:r>
          <a:r>
            <a:rPr lang="en-US" sz="1900" kern="1200"/>
            <a:t>, Finlandia, Bulgaria e Malta</a:t>
          </a:r>
          <a:endParaRPr lang="en-US" sz="1900" kern="1200" dirty="0"/>
        </a:p>
      </dsp:txBody>
      <dsp:txXfrm>
        <a:off x="676767" y="878898"/>
        <a:ext cx="6657284" cy="683187"/>
      </dsp:txXfrm>
    </dsp:sp>
    <dsp:sp modelId="{C039B00D-B764-4378-8E1F-FA399B9A295B}">
      <dsp:nvSpPr>
        <dsp:cNvPr id="0" name=""/>
        <dsp:cNvSpPr/>
      </dsp:nvSpPr>
      <dsp:spPr>
        <a:xfrm>
          <a:off x="1301240" y="1715286"/>
          <a:ext cx="7827010" cy="72569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Hotel e ristoranti </a:t>
          </a:r>
          <a:endParaRPr lang="en-US" sz="1900" kern="1200" dirty="0"/>
        </a:p>
      </dsp:txBody>
      <dsp:txXfrm>
        <a:off x="1322495" y="1736541"/>
        <a:ext cx="6667068" cy="683187"/>
      </dsp:txXfrm>
    </dsp:sp>
    <dsp:sp modelId="{7D689564-7D90-4B79-BB1F-E75B166538DA}">
      <dsp:nvSpPr>
        <dsp:cNvPr id="0" name=""/>
        <dsp:cNvSpPr/>
      </dsp:nvSpPr>
      <dsp:spPr>
        <a:xfrm>
          <a:off x="1956752" y="2572929"/>
          <a:ext cx="7827010" cy="72569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200 docenti</a:t>
          </a:r>
          <a:endParaRPr lang="en-US" sz="1900" kern="1200" dirty="0"/>
        </a:p>
      </dsp:txBody>
      <dsp:txXfrm>
        <a:off x="1978007" y="2594184"/>
        <a:ext cx="6657284" cy="683187"/>
      </dsp:txXfrm>
    </dsp:sp>
    <dsp:sp modelId="{107517A7-0746-4915-8582-30A7474BBE3F}">
      <dsp:nvSpPr>
        <dsp:cNvPr id="0" name=""/>
        <dsp:cNvSpPr/>
      </dsp:nvSpPr>
      <dsp:spPr>
        <a:xfrm>
          <a:off x="7355306" y="555818"/>
          <a:ext cx="471703" cy="471703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7461439" y="555818"/>
        <a:ext cx="259437" cy="354957"/>
      </dsp:txXfrm>
    </dsp:sp>
    <dsp:sp modelId="{4577BD2C-D1B4-4D79-955B-69887DDA6C62}">
      <dsp:nvSpPr>
        <dsp:cNvPr id="0" name=""/>
        <dsp:cNvSpPr/>
      </dsp:nvSpPr>
      <dsp:spPr>
        <a:xfrm>
          <a:off x="8010818" y="1413461"/>
          <a:ext cx="471703" cy="471703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8116951" y="1413461"/>
        <a:ext cx="259437" cy="354957"/>
      </dsp:txXfrm>
    </dsp:sp>
    <dsp:sp modelId="{C39909CD-1C86-4DB2-804F-31E46FF783F6}">
      <dsp:nvSpPr>
        <dsp:cNvPr id="0" name=""/>
        <dsp:cNvSpPr/>
      </dsp:nvSpPr>
      <dsp:spPr>
        <a:xfrm>
          <a:off x="8656547" y="2271104"/>
          <a:ext cx="471703" cy="471703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8762680" y="2271104"/>
        <a:ext cx="259437" cy="3549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60862-96D1-4D0B-BE2F-0E008F285F4B}">
      <dsp:nvSpPr>
        <dsp:cNvPr id="0" name=""/>
        <dsp:cNvSpPr/>
      </dsp:nvSpPr>
      <dsp:spPr>
        <a:xfrm>
          <a:off x="0" y="58593"/>
          <a:ext cx="5606327" cy="7820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/>
            <a:t>Promuovere l’eccellenza nell’Istruzione e formazione professionale</a:t>
          </a:r>
          <a:endParaRPr lang="en-US" sz="1400" kern="1200"/>
        </a:p>
      </dsp:txBody>
      <dsp:txXfrm>
        <a:off x="38178" y="96771"/>
        <a:ext cx="5529971" cy="705733"/>
      </dsp:txXfrm>
    </dsp:sp>
    <dsp:sp modelId="{0E5921E8-EE8B-45AC-B3F0-ADE06150FB75}">
      <dsp:nvSpPr>
        <dsp:cNvPr id="0" name=""/>
        <dsp:cNvSpPr/>
      </dsp:nvSpPr>
      <dsp:spPr>
        <a:xfrm>
          <a:off x="0" y="881002"/>
          <a:ext cx="5606327" cy="7820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/>
            <a:t>Rafforzare le competenze trasversali per l’occupabilità e le competenze chiave (spirito di iniziativa, competenze digitali e linguistiche)</a:t>
          </a:r>
          <a:endParaRPr lang="en-US" sz="1400" kern="1200"/>
        </a:p>
      </dsp:txBody>
      <dsp:txXfrm>
        <a:off x="38178" y="919180"/>
        <a:ext cx="5529971" cy="705733"/>
      </dsp:txXfrm>
    </dsp:sp>
    <dsp:sp modelId="{891F0F91-DB5E-422C-9026-B6A44E7BB846}">
      <dsp:nvSpPr>
        <dsp:cNvPr id="0" name=""/>
        <dsp:cNvSpPr/>
      </dsp:nvSpPr>
      <dsp:spPr>
        <a:xfrm>
          <a:off x="0" y="1703411"/>
          <a:ext cx="5606327" cy="7820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Promuovere l’inclusione e il contrasto a ogni forma di discriminazione</a:t>
          </a:r>
          <a:endParaRPr lang="en-US" sz="1400" kern="1200" dirty="0"/>
        </a:p>
      </dsp:txBody>
      <dsp:txXfrm>
        <a:off x="38178" y="1741589"/>
        <a:ext cx="5529971" cy="705733"/>
      </dsp:txXfrm>
    </dsp:sp>
    <dsp:sp modelId="{1990765F-824B-4B1E-B9A1-079A9D29F8FE}">
      <dsp:nvSpPr>
        <dsp:cNvPr id="0" name=""/>
        <dsp:cNvSpPr/>
      </dsp:nvSpPr>
      <dsp:spPr>
        <a:xfrm>
          <a:off x="0" y="2525820"/>
          <a:ext cx="5606327" cy="7820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/>
            <a:t>Diffondere la cultura della sostenibilità ambientale</a:t>
          </a:r>
          <a:endParaRPr lang="en-US" sz="1400" kern="1200"/>
        </a:p>
      </dsp:txBody>
      <dsp:txXfrm>
        <a:off x="38178" y="2563998"/>
        <a:ext cx="5529971" cy="705733"/>
      </dsp:txXfrm>
    </dsp:sp>
    <dsp:sp modelId="{32B19FBE-BB4D-4445-A28F-78DD1DBEB3D6}">
      <dsp:nvSpPr>
        <dsp:cNvPr id="0" name=""/>
        <dsp:cNvSpPr/>
      </dsp:nvSpPr>
      <dsp:spPr>
        <a:xfrm>
          <a:off x="0" y="3348229"/>
          <a:ext cx="5606327" cy="78208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Sfruttare le tecnologie informatiche, ampliare l'accesso e uso di risorse educative</a:t>
          </a:r>
          <a:br>
            <a:rPr lang="it-IT" sz="1400" kern="1200" dirty="0"/>
          </a:br>
          <a:r>
            <a:rPr lang="it-IT" sz="1400" kern="1200" dirty="0"/>
            <a:t>aperte in tutto il percorso dell’istruzione.</a:t>
          </a:r>
          <a:endParaRPr lang="en-US" sz="1400" kern="1200" dirty="0"/>
        </a:p>
      </dsp:txBody>
      <dsp:txXfrm>
        <a:off x="38178" y="3386407"/>
        <a:ext cx="5529971" cy="705733"/>
      </dsp:txXfrm>
    </dsp:sp>
    <dsp:sp modelId="{300A8674-F94C-451C-8D6B-140EFE92DE83}">
      <dsp:nvSpPr>
        <dsp:cNvPr id="0" name=""/>
        <dsp:cNvSpPr/>
      </dsp:nvSpPr>
      <dsp:spPr>
        <a:xfrm>
          <a:off x="0" y="4170638"/>
          <a:ext cx="5606327" cy="7820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/>
            <a:t>Rafforzare il profilo professionale dei docenti</a:t>
          </a:r>
          <a:endParaRPr lang="en-US" sz="1400" kern="1200"/>
        </a:p>
      </dsp:txBody>
      <dsp:txXfrm>
        <a:off x="38178" y="4208816"/>
        <a:ext cx="5529971" cy="7057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BDEDF-AD8C-458F-9C96-21C9778C400D}">
      <dsp:nvSpPr>
        <dsp:cNvPr id="0" name=""/>
        <dsp:cNvSpPr/>
      </dsp:nvSpPr>
      <dsp:spPr>
        <a:xfrm>
          <a:off x="173144" y="880"/>
          <a:ext cx="2504779" cy="15028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/>
            <a:t>Arricchimento culturale e personale</a:t>
          </a:r>
          <a:endParaRPr lang="en-US" sz="1900" kern="1200"/>
        </a:p>
      </dsp:txBody>
      <dsp:txXfrm>
        <a:off x="173144" y="880"/>
        <a:ext cx="2504779" cy="1502867"/>
      </dsp:txXfrm>
    </dsp:sp>
    <dsp:sp modelId="{3AD7B756-27E7-4876-A9B6-80A03324369F}">
      <dsp:nvSpPr>
        <dsp:cNvPr id="0" name=""/>
        <dsp:cNvSpPr/>
      </dsp:nvSpPr>
      <dsp:spPr>
        <a:xfrm>
          <a:off x="2928402" y="880"/>
          <a:ext cx="2504779" cy="1502867"/>
        </a:xfrm>
        <a:prstGeom prst="rect">
          <a:avLst/>
        </a:prstGeom>
        <a:solidFill>
          <a:schemeClr val="accent5">
            <a:hueOff val="-2623789"/>
            <a:satOff val="17855"/>
            <a:lumOff val="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/>
            <a:t>Migliorare le capacità di adattamento a  nuovi contesti</a:t>
          </a:r>
          <a:endParaRPr lang="en-US" sz="1900" kern="1200"/>
        </a:p>
      </dsp:txBody>
      <dsp:txXfrm>
        <a:off x="2928402" y="880"/>
        <a:ext cx="2504779" cy="1502867"/>
      </dsp:txXfrm>
    </dsp:sp>
    <dsp:sp modelId="{95B27A71-4E46-44CA-914A-9B69D56B0AC8}">
      <dsp:nvSpPr>
        <dsp:cNvPr id="0" name=""/>
        <dsp:cNvSpPr/>
      </dsp:nvSpPr>
      <dsp:spPr>
        <a:xfrm>
          <a:off x="173144" y="1754226"/>
          <a:ext cx="2504779" cy="1502867"/>
        </a:xfrm>
        <a:prstGeom prst="rect">
          <a:avLst/>
        </a:prstGeom>
        <a:solidFill>
          <a:schemeClr val="accent5">
            <a:hueOff val="-5247578"/>
            <a:satOff val="35711"/>
            <a:lumOff val="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Conoscere valori, tradizioni culturali, usi e costumi di altri paesi per operare in contesti internazionali</a:t>
          </a:r>
          <a:endParaRPr lang="en-US" sz="1900" kern="1200" dirty="0"/>
        </a:p>
      </dsp:txBody>
      <dsp:txXfrm>
        <a:off x="173144" y="1754226"/>
        <a:ext cx="2504779" cy="1502867"/>
      </dsp:txXfrm>
    </dsp:sp>
    <dsp:sp modelId="{E629841C-BE35-4F60-B0F0-910D792F26DE}">
      <dsp:nvSpPr>
        <dsp:cNvPr id="0" name=""/>
        <dsp:cNvSpPr/>
      </dsp:nvSpPr>
      <dsp:spPr>
        <a:xfrm>
          <a:off x="2928402" y="1754226"/>
          <a:ext cx="2504779" cy="1502867"/>
        </a:xfrm>
        <a:prstGeom prst="rect">
          <a:avLst/>
        </a:prstGeom>
        <a:solidFill>
          <a:schemeClr val="accent5">
            <a:hueOff val="-7871367"/>
            <a:satOff val="53566"/>
            <a:lumOff val="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/>
            <a:t>Migliorare le capacità di problem solving </a:t>
          </a:r>
          <a:endParaRPr lang="en-US" sz="1900" kern="1200"/>
        </a:p>
      </dsp:txBody>
      <dsp:txXfrm>
        <a:off x="2928402" y="1754226"/>
        <a:ext cx="2504779" cy="1502867"/>
      </dsp:txXfrm>
    </dsp:sp>
    <dsp:sp modelId="{258F96C7-A48C-41D7-AEA5-BAC3E585FAAB}">
      <dsp:nvSpPr>
        <dsp:cNvPr id="0" name=""/>
        <dsp:cNvSpPr/>
      </dsp:nvSpPr>
      <dsp:spPr>
        <a:xfrm>
          <a:off x="173144" y="3507572"/>
          <a:ext cx="2504779" cy="1502867"/>
        </a:xfrm>
        <a:prstGeom prst="rect">
          <a:avLst/>
        </a:prstGeom>
        <a:solidFill>
          <a:schemeClr val="accent5">
            <a:hueOff val="-10495156"/>
            <a:satOff val="71422"/>
            <a:lumOff val="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Migliorare le proprie capacità linguistiche</a:t>
          </a:r>
          <a:endParaRPr lang="en-US" sz="1900" kern="1200" dirty="0"/>
        </a:p>
      </dsp:txBody>
      <dsp:txXfrm>
        <a:off x="173144" y="3507572"/>
        <a:ext cx="2504779" cy="1502867"/>
      </dsp:txXfrm>
    </dsp:sp>
    <dsp:sp modelId="{5110E736-37D0-40F3-BCC1-B5E03D2EE5EC}">
      <dsp:nvSpPr>
        <dsp:cNvPr id="0" name=""/>
        <dsp:cNvSpPr/>
      </dsp:nvSpPr>
      <dsp:spPr>
        <a:xfrm>
          <a:off x="2928402" y="3507572"/>
          <a:ext cx="2504779" cy="1502867"/>
        </a:xfrm>
        <a:prstGeom prst="rect">
          <a:avLst/>
        </a:prstGeom>
        <a:solidFill>
          <a:schemeClr val="accent5">
            <a:hueOff val="-13118945"/>
            <a:satOff val="89277"/>
            <a:lumOff val="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/>
            <a:t>Rendere competivo il proprio CV</a:t>
          </a:r>
          <a:endParaRPr lang="en-US" sz="1900" kern="1200"/>
        </a:p>
      </dsp:txBody>
      <dsp:txXfrm>
        <a:off x="2928402" y="3507572"/>
        <a:ext cx="2504779" cy="15028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57C08-CF82-44C0-9155-10E549B7B8F5}">
      <dsp:nvSpPr>
        <dsp:cNvPr id="0" name=""/>
        <dsp:cNvSpPr/>
      </dsp:nvSpPr>
      <dsp:spPr>
        <a:xfrm>
          <a:off x="0" y="689215"/>
          <a:ext cx="2751683" cy="1747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F94E1-EF44-4441-86B8-01C9A9873ACF}">
      <dsp:nvSpPr>
        <dsp:cNvPr id="0" name=""/>
        <dsp:cNvSpPr/>
      </dsp:nvSpPr>
      <dsp:spPr>
        <a:xfrm>
          <a:off x="305742" y="979670"/>
          <a:ext cx="2751683" cy="1747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t-IT" sz="2400" kern="1200"/>
            <a:t>M</a:t>
          </a:r>
          <a:r>
            <a:rPr lang="it" sz="2400" kern="1200"/>
            <a:t>aggiore autonomia</a:t>
          </a:r>
        </a:p>
      </dsp:txBody>
      <dsp:txXfrm>
        <a:off x="356919" y="1030847"/>
        <a:ext cx="2649329" cy="1644964"/>
      </dsp:txXfrm>
    </dsp:sp>
    <dsp:sp modelId="{75138E44-94A2-4B03-8649-656964EFA136}">
      <dsp:nvSpPr>
        <dsp:cNvPr id="0" name=""/>
        <dsp:cNvSpPr/>
      </dsp:nvSpPr>
      <dsp:spPr>
        <a:xfrm>
          <a:off x="3363168" y="689215"/>
          <a:ext cx="2751683" cy="1747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F2EEC-4633-4576-B437-CAAD487ECF16}">
      <dsp:nvSpPr>
        <dsp:cNvPr id="0" name=""/>
        <dsp:cNvSpPr/>
      </dsp:nvSpPr>
      <dsp:spPr>
        <a:xfrm>
          <a:off x="3668911" y="979670"/>
          <a:ext cx="2751683" cy="1747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t" sz="2400" kern="1200"/>
            <a:t>flessibilità</a:t>
          </a:r>
        </a:p>
      </dsp:txBody>
      <dsp:txXfrm>
        <a:off x="3720088" y="1030847"/>
        <a:ext cx="2649329" cy="1644964"/>
      </dsp:txXfrm>
    </dsp:sp>
    <dsp:sp modelId="{B34A0C41-1F69-47DD-A213-81346F449941}">
      <dsp:nvSpPr>
        <dsp:cNvPr id="0" name=""/>
        <dsp:cNvSpPr/>
      </dsp:nvSpPr>
      <dsp:spPr>
        <a:xfrm>
          <a:off x="6726337" y="689215"/>
          <a:ext cx="2751683" cy="1747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9C93D-C318-4FC3-83A2-53D4AB2B851E}">
      <dsp:nvSpPr>
        <dsp:cNvPr id="0" name=""/>
        <dsp:cNvSpPr/>
      </dsp:nvSpPr>
      <dsp:spPr>
        <a:xfrm>
          <a:off x="7032079" y="979670"/>
          <a:ext cx="2751683" cy="1747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t-IT" sz="2400" kern="1200"/>
            <a:t>C</a:t>
          </a:r>
          <a:r>
            <a:rPr lang="it" sz="2400" kern="1200"/>
            <a:t>apacita’ di relazione e comunicazione</a:t>
          </a:r>
        </a:p>
      </dsp:txBody>
      <dsp:txXfrm>
        <a:off x="7083256" y="1030847"/>
        <a:ext cx="2649329" cy="16449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49F9B-E9D9-42AC-ADF8-590A4BEB538F}">
      <dsp:nvSpPr>
        <dsp:cNvPr id="0" name=""/>
        <dsp:cNvSpPr/>
      </dsp:nvSpPr>
      <dsp:spPr>
        <a:xfrm>
          <a:off x="1194" y="310763"/>
          <a:ext cx="4657797" cy="27946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800" kern="1200"/>
            <a:t>Collaborazione con altre scuole italiane, associazioni professionali, aziende</a:t>
          </a:r>
          <a:endParaRPr lang="en-US" sz="3800" kern="1200"/>
        </a:p>
      </dsp:txBody>
      <dsp:txXfrm>
        <a:off x="1194" y="310763"/>
        <a:ext cx="4657797" cy="2794678"/>
      </dsp:txXfrm>
    </dsp:sp>
    <dsp:sp modelId="{D1255188-4FAC-4633-9B31-3834F64045F7}">
      <dsp:nvSpPr>
        <dsp:cNvPr id="0" name=""/>
        <dsp:cNvSpPr/>
      </dsp:nvSpPr>
      <dsp:spPr>
        <a:xfrm>
          <a:off x="5124771" y="310763"/>
          <a:ext cx="4657797" cy="27946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800" kern="1200"/>
            <a:t>Progetti di collaborazione con scuole estere</a:t>
          </a:r>
          <a:endParaRPr lang="en-US" sz="3800" kern="1200"/>
        </a:p>
      </dsp:txBody>
      <dsp:txXfrm>
        <a:off x="5124771" y="310763"/>
        <a:ext cx="4657797" cy="27946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B6FC0-4F9A-4E97-AA0E-BADD2D23B74C}">
      <dsp:nvSpPr>
        <dsp:cNvPr id="0" name=""/>
        <dsp:cNvSpPr/>
      </dsp:nvSpPr>
      <dsp:spPr>
        <a:xfrm>
          <a:off x="0" y="431215"/>
          <a:ext cx="339422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DC71A-7AEA-4E6D-9DA9-BC65A042011A}">
      <dsp:nvSpPr>
        <dsp:cNvPr id="0" name=""/>
        <dsp:cNvSpPr/>
      </dsp:nvSpPr>
      <dsp:spPr>
        <a:xfrm>
          <a:off x="169711" y="17935"/>
          <a:ext cx="2375954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805" tIns="0" rIns="898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/>
            <a:t>CRETA</a:t>
          </a:r>
          <a:endParaRPr lang="en-US" sz="2800" kern="1200"/>
        </a:p>
      </dsp:txBody>
      <dsp:txXfrm>
        <a:off x="210060" y="58284"/>
        <a:ext cx="2295256" cy="745862"/>
      </dsp:txXfrm>
    </dsp:sp>
    <dsp:sp modelId="{D8521CCA-1884-464F-B291-380A308544C7}">
      <dsp:nvSpPr>
        <dsp:cNvPr id="0" name=""/>
        <dsp:cNvSpPr/>
      </dsp:nvSpPr>
      <dsp:spPr>
        <a:xfrm>
          <a:off x="0" y="1701295"/>
          <a:ext cx="339422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DE70E-601A-4C2C-9A2C-DCD6EA6AA29F}">
      <dsp:nvSpPr>
        <dsp:cNvPr id="0" name=""/>
        <dsp:cNvSpPr/>
      </dsp:nvSpPr>
      <dsp:spPr>
        <a:xfrm>
          <a:off x="169711" y="1288015"/>
          <a:ext cx="2375954" cy="826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805" tIns="0" rIns="898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/>
            <a:t>FRANCIA</a:t>
          </a:r>
          <a:endParaRPr lang="en-US" sz="2800" kern="1200"/>
        </a:p>
      </dsp:txBody>
      <dsp:txXfrm>
        <a:off x="210060" y="1328364"/>
        <a:ext cx="2295256" cy="745862"/>
      </dsp:txXfrm>
    </dsp:sp>
    <dsp:sp modelId="{F259B939-8791-4414-98A3-7E70D2676689}">
      <dsp:nvSpPr>
        <dsp:cNvPr id="0" name=""/>
        <dsp:cNvSpPr/>
      </dsp:nvSpPr>
      <dsp:spPr>
        <a:xfrm>
          <a:off x="0" y="2971375"/>
          <a:ext cx="339422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B3FF6-07A2-4AD8-BCAB-5B84A8847EC9}">
      <dsp:nvSpPr>
        <dsp:cNvPr id="0" name=""/>
        <dsp:cNvSpPr/>
      </dsp:nvSpPr>
      <dsp:spPr>
        <a:xfrm>
          <a:off x="169711" y="2558095"/>
          <a:ext cx="2375954" cy="8265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805" tIns="0" rIns="898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/>
            <a:t>SPAGNA</a:t>
          </a:r>
          <a:endParaRPr lang="en-US" sz="2800" kern="1200"/>
        </a:p>
      </dsp:txBody>
      <dsp:txXfrm>
        <a:off x="210060" y="2598444"/>
        <a:ext cx="2295256" cy="745862"/>
      </dsp:txXfrm>
    </dsp:sp>
    <dsp:sp modelId="{8CD0420F-F198-44E4-8CD6-63ED5791FE47}">
      <dsp:nvSpPr>
        <dsp:cNvPr id="0" name=""/>
        <dsp:cNvSpPr/>
      </dsp:nvSpPr>
      <dsp:spPr>
        <a:xfrm>
          <a:off x="0" y="4241455"/>
          <a:ext cx="339422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32AC1-EA68-494A-A770-6DE3F5F4C823}">
      <dsp:nvSpPr>
        <dsp:cNvPr id="0" name=""/>
        <dsp:cNvSpPr/>
      </dsp:nvSpPr>
      <dsp:spPr>
        <a:xfrm>
          <a:off x="169711" y="3828175"/>
          <a:ext cx="2375954" cy="826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805" tIns="0" rIns="898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/>
            <a:t>CIPRO</a:t>
          </a:r>
          <a:endParaRPr lang="en-US" sz="2800" kern="1200"/>
        </a:p>
      </dsp:txBody>
      <dsp:txXfrm>
        <a:off x="210060" y="3868524"/>
        <a:ext cx="2295256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2E808E4-F3E3-4054-9D58-D049EACDA83D}" type="datetime1">
              <a:rPr lang="it-IT" smtClean="0"/>
              <a:t>12/09/2022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0D54435-DCDF-40A4-BE1E-28AB67E69324}" type="datetime1">
              <a:rPr lang="it-IT" smtClean="0"/>
              <a:t>12/09/2022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"/>
              <a:t>Fare clic per modificare gli stili del testo dello schema</a:t>
            </a:r>
            <a:endParaRPr lang="en-US"/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B5E04A-FE85-4BC5-90B8-E8A1A30AAD52}" type="datetime1">
              <a:rPr lang="it-IT" smtClean="0"/>
              <a:t>12/09/2022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1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733BA6E-C4C2-4E6B-8EBE-5465AE33B6B1}" type="datetime1">
              <a:rPr lang="it-IT" smtClean="0"/>
              <a:t>12/09/2022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1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pPr rtl="0"/>
            <a:fld id="{8A084521-5DAF-424D-8899-D400638951C6}" type="datetime1">
              <a:rPr lang="it-IT" smtClean="0"/>
              <a:t>12/09/2022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6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D89885C-E94D-4C51-B632-E123E951FE49}" type="datetime1">
              <a:rPr lang="it-IT" smtClean="0"/>
              <a:t>12/09/2022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2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FA99199-3903-41CA-8544-CBB300AC7402}" type="datetime1">
              <a:rPr lang="it-IT" smtClean="0"/>
              <a:t>12/09/2022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605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735DEA-0604-4FC7-B081-D94FC2D6507E}" type="datetime1">
              <a:rPr lang="it-IT" smtClean="0"/>
              <a:t>12/09/2022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D9F15F0-1561-4744-AE87-91E128E0E8EC}" type="datetime1">
              <a:rPr lang="it-IT" smtClean="0"/>
              <a:t>12/09/2022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01BBB3-7848-48DA-BDE1-C2D68E7A90C8}" type="datetime1">
              <a:rPr lang="it-IT" smtClean="0"/>
              <a:t>12/09/2022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0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D33B3EA-331C-4DC5-9D97-A626D30CE704}" type="datetime1">
              <a:rPr lang="it-IT" smtClean="0"/>
              <a:t>12/09/2022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1690BAB-6C14-424A-A753-095E616F2C2A}" type="datetime1">
              <a:rPr lang="it-IT" smtClean="0"/>
              <a:t>12/09/2022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2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A55E38-FA2F-42DA-BEB2-D7C26E2FDF65}" type="datetime1">
              <a:rPr lang="it-IT" smtClean="0"/>
              <a:t>12/09/2022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0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rtl="0"/>
            <a:fld id="{4CB8EC79-F988-4369-92CE-F46B7B2BCC70}" type="datetime1">
              <a:rPr lang="it-IT" smtClean="0"/>
              <a:t>12/09/2022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16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6nw1eXyim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1">
            <a:extLst>
              <a:ext uri="{FF2B5EF4-FFF2-40B4-BE49-F238E27FC236}">
                <a16:creationId xmlns="" xmlns:a16="http://schemas.microsoft.com/office/drawing/2014/main" id="{263897BD-3FEE-4148-905C-EFBE4781E5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BCB08BD3-67C7-4273-9EA7-07733AA54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3982720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4119880"/>
            <a:ext cx="11471565" cy="1739347"/>
          </a:xfrm>
        </p:spPr>
        <p:txBody>
          <a:bodyPr rtlCol="0">
            <a:normAutofit/>
          </a:bodyPr>
          <a:lstStyle/>
          <a:p>
            <a:pPr rtl="0"/>
            <a:r>
              <a:rPr lang="it" dirty="0"/>
              <a:t>ERASMUS PLUS VET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91639"/>
            <a:ext cx="9144000" cy="488841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it" dirty="0"/>
              <a:t>2021- 2027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C830092F-F110-4A3C-A5BA-262D4A098A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854571" y="616626"/>
            <a:ext cx="4158191" cy="31826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436B355D-681C-4477-ACD2-2C2DF3508C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76434" y="616626"/>
            <a:ext cx="4158191" cy="31826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egnaposto data 8">
            <a:extLst>
              <a:ext uri="{FF2B5EF4-FFF2-40B4-BE49-F238E27FC236}">
                <a16:creationId xmlns="" xmlns:a16="http://schemas.microsoft.com/office/drawing/2014/main" id="{C15F716A-A462-4DE9-ADBE-69FC845A37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266" y="6422854"/>
            <a:ext cx="3000894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5C275CF-1EED-4AD1-BB29-00963A8B1583}" type="datetime1">
              <a:rPr lang="it-IT" smtClean="0"/>
              <a:pPr rtl="0">
                <a:spcAft>
                  <a:spcPts val="600"/>
                </a:spcAft>
              </a:pPr>
              <a:t>12/09/2022</a:t>
            </a:fld>
            <a:endParaRPr lang="en-US"/>
          </a:p>
        </p:txBody>
      </p:sp>
      <p:sp>
        <p:nvSpPr>
          <p:cNvPr id="10" name="Segnaposto piè di pagina 9">
            <a:extLst>
              <a:ext uri="{FF2B5EF4-FFF2-40B4-BE49-F238E27FC236}">
                <a16:creationId xmlns="" xmlns:a16="http://schemas.microsoft.com/office/drawing/2014/main" id="{5721E9B8-144F-4DF6-9A1E-081263ACB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>
            <a:normAutofit/>
          </a:bodyPr>
          <a:lstStyle/>
          <a:p>
            <a:pPr rtl="0"/>
            <a:endParaRPr lang="en-US" dirty="0"/>
          </a:p>
        </p:txBody>
      </p:sp>
      <p:pic>
        <p:nvPicPr>
          <p:cNvPr id="1026" name="Picture 2" descr="IPSEOASC &quot;G. De Carolis&quot; - Istituto Professionale di Stato per  l'Enogastronomia, l'Ospitalità Albeghiera ed i Servizi Commericali - Spoleto">
            <a:extLst>
              <a:ext uri="{FF2B5EF4-FFF2-40B4-BE49-F238E27FC236}">
                <a16:creationId xmlns="" xmlns:a16="http://schemas.microsoft.com/office/drawing/2014/main" id="{E25CD8E2-2C24-4842-9410-A8464A766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78" y="1215073"/>
            <a:ext cx="29432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BE60B1F4-8452-42BA-8803-667F6D79B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9409" y="6243320"/>
            <a:ext cx="961902" cy="507837"/>
          </a:xfrm>
          <a:prstGeom prst="rect">
            <a:avLst/>
          </a:prstGeom>
        </p:spPr>
      </p:pic>
      <p:pic>
        <p:nvPicPr>
          <p:cNvPr id="5" name="Picture 2" descr="Erasmusdays 2021 - 3 days of celebration of the Erasmus+ programme">
            <a:extLst>
              <a:ext uri="{FF2B5EF4-FFF2-40B4-BE49-F238E27FC236}">
                <a16:creationId xmlns="" xmlns:a16="http://schemas.microsoft.com/office/drawing/2014/main" id="{0414C028-FFB3-4D40-9663-FEEA48D8E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06" y="741317"/>
            <a:ext cx="3687920" cy="305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410E4D8-FAAF-4525-8B5E-526C5A34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it-IT" dirty="0"/>
              <a:t>Collaborare online e in presenza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51845271-FF9B-4BD9-B8E7-0B78E521C4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266" y="6422854"/>
            <a:ext cx="3000894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9BD5F643-676B-469A-8A25-127E47CCC7E9}" type="datetime1">
              <a:rPr lang="it-IT" smtClean="0"/>
              <a:t>12/09/2022</a:t>
            </a:fld>
            <a:endParaRPr lang="en-US"/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="" xmlns:a16="http://schemas.microsoft.com/office/drawing/2014/main" id="{20C907B9-025F-4663-9D93-FC8F009304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377614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6A2102B3-F717-462E-8E70-F02F7B752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9A344A02-9FA1-4366-9A88-EAC47F56E8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9409" y="6243320"/>
            <a:ext cx="961902" cy="50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CE471017-3497-4F9F-A862-BA1016D13A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E7BB245-1516-48B9-8C45-E83FC9BF66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5419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762C5FF7-82FA-4981-A20D-264C4BBF18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224216"/>
            <a:ext cx="7543800" cy="1738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B0899CC-AD33-4372-A988-10C40E893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04" y="2338928"/>
            <a:ext cx="6006596" cy="1508760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tx2"/>
                </a:solidFill>
              </a:rPr>
              <a:t>Le prossime tappe</a:t>
            </a:r>
            <a:br>
              <a:rPr lang="it-IT" dirty="0">
                <a:solidFill>
                  <a:schemeClr val="tx2"/>
                </a:solidFill>
              </a:rPr>
            </a:br>
            <a:r>
              <a:rPr lang="it-IT" dirty="0">
                <a:solidFill>
                  <a:schemeClr val="tx2"/>
                </a:solidFill>
              </a:rPr>
              <a:t>Estate 2022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1548E4D7-1B2C-408C-BD99-CC8481062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0017" y="6422854"/>
            <a:ext cx="3000894" cy="365125"/>
          </a:xfrm>
        </p:spPr>
        <p:txBody>
          <a:bodyPr>
            <a:normAutofit/>
          </a:bodyPr>
          <a:lstStyle/>
          <a:p>
            <a:pPr algn="r" rtl="0">
              <a:spcAft>
                <a:spcPts val="600"/>
              </a:spcAft>
            </a:pPr>
            <a:fld id="{36325657-5BE2-402A-BFB2-C96D2DF6A068}" type="datetime1">
              <a:rPr lang="it-IT" smtClean="0">
                <a:solidFill>
                  <a:schemeClr val="tx2"/>
                </a:solidFill>
              </a:rPr>
              <a:t>12/09/2022</a:t>
            </a:fld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="" xmlns:a16="http://schemas.microsoft.com/office/drawing/2014/main" id="{131AAA4C-7F70-4667-A02A-5A150A7960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961795"/>
              </p:ext>
            </p:extLst>
          </p:nvPr>
        </p:nvGraphicFramePr>
        <p:xfrm>
          <a:off x="8153400" y="927809"/>
          <a:ext cx="3394220" cy="4964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E1C65EBD-89E4-4ED1-B3E7-E263E53A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881558B5-CE14-4FC3-B5DF-308BED346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9409" y="6243320"/>
            <a:ext cx="961902" cy="50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80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936066C-8342-49A3-B912-6CF07E43D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		</a:t>
            </a:r>
            <a:r>
              <a:rPr lang="it-IT" dirty="0" smtClean="0"/>
              <a:t>RITORNO DA CHANIA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0E60C2C-1D33-411C-B98D-8AB2623AB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3798276"/>
            <a:ext cx="5971604" cy="2419643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Video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71AF1D03-3EA6-4494-8C2B-94862680C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70F9A7-622A-4ECB-9426-5F71F24B741D}" type="datetime1">
              <a:rPr lang="it-IT" smtClean="0"/>
              <a:t>12/09/2022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4C043C2C-B562-453D-888E-2C62DC990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FDFC62B-BAA1-47C6-9566-A4C55D5F1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9409" y="6243320"/>
            <a:ext cx="961902" cy="50783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CD15D2A3-BAFF-4C6C-923E-54C896BA59E3}"/>
              </a:ext>
            </a:extLst>
          </p:cNvPr>
          <p:cNvSpPr txBox="1"/>
          <p:nvPr/>
        </p:nvSpPr>
        <p:spPr>
          <a:xfrm>
            <a:off x="2396307" y="576638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smtClean="0">
                <a:hlinkClick r:id="rId3"/>
              </a:rPr>
              <a:t>https://www.youtube.com/watch?v=e6nw1eXyimg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878" y="1997871"/>
            <a:ext cx="4177543" cy="384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1254" y="2144511"/>
            <a:ext cx="8007409" cy="4460905"/>
          </a:xfrm>
          <a:prstGeom prst="rect">
            <a:avLst/>
          </a:prstGeo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D89885C-E94D-4C51-B632-E123E951FE49}" type="datetime1">
              <a:rPr lang="it-IT" smtClean="0"/>
              <a:t>12/09/2022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237B7956-A553-41D5-8F6E-3214FE1AA9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4C5E7D1-5B1B-43B4-A338-E9D0077BA3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3" y="4585560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1A6DB4B-5BAC-492E-9340-90B38A401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4674398"/>
            <a:ext cx="9784080" cy="1508760"/>
          </a:xfrm>
        </p:spPr>
        <p:txBody>
          <a:bodyPr>
            <a:normAutofit/>
          </a:bodyPr>
          <a:lstStyle/>
          <a:p>
            <a:r>
              <a:rPr lang="it-IT" dirty="0"/>
              <a:t>              Cos’è </a:t>
            </a:r>
            <a:r>
              <a:rPr lang="it-IT" dirty="0" err="1"/>
              <a:t>l’erasmus</a:t>
            </a:r>
            <a:r>
              <a:rPr lang="it-IT" dirty="0"/>
              <a:t> plus </a:t>
            </a:r>
            <a:r>
              <a:rPr lang="it-IT" dirty="0" err="1"/>
              <a:t>vet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5DA0636-01F4-46BE-A897-ED1BA3F2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266" y="6422854"/>
            <a:ext cx="3000894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28B763AC-F542-4B9C-AD2F-AF09527487DC}" type="datetime1">
              <a:rPr lang="it-IT" smtClean="0">
                <a:solidFill>
                  <a:schemeClr val="tx2"/>
                </a:solidFill>
              </a:rPr>
              <a:t>12/09/2022</a:t>
            </a:fld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="" xmlns:a16="http://schemas.microsoft.com/office/drawing/2014/main" id="{7D32BE47-C86F-448F-B978-6A51BDB7E0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841795"/>
              </p:ext>
            </p:extLst>
          </p:nvPr>
        </p:nvGraphicFramePr>
        <p:xfrm>
          <a:off x="1203325" y="643467"/>
          <a:ext cx="9783763" cy="329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629EFCAE-6B54-452F-A57C-C553130E5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2BEF5D2B-643D-4CE2-81DD-8386BCB26D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9409" y="6243320"/>
            <a:ext cx="961902" cy="50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40926D6-57F3-4C08-905F-3921F410A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it-IT" dirty="0"/>
              <a:t>                          Obiettivi  VET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F232904A-C190-4B62-B8CE-BE6A6B42C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266" y="6422854"/>
            <a:ext cx="3000894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3F10554A-36AB-428E-BC59-913E8E9E2951}" type="datetime1">
              <a:rPr lang="it-IT" smtClean="0"/>
              <a:t>12/09/2022</a:t>
            </a:fld>
            <a:endParaRPr lang="en-US"/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="" xmlns:a16="http://schemas.microsoft.com/office/drawing/2014/main" id="{96238E26-7699-44E7-8F9B-58856362FF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24620"/>
              </p:ext>
            </p:extLst>
          </p:nvPr>
        </p:nvGraphicFramePr>
        <p:xfrm>
          <a:off x="1203325" y="2476595"/>
          <a:ext cx="9783763" cy="3946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E99BEC8-EC9C-487A-8085-C41C1A614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A606CDD0-3500-46E6-B904-4B1EE00FFC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9409" y="6243320"/>
            <a:ext cx="961902" cy="50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07D0AF04-4ECC-44D9-93BA-F32A480C77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A51945D-2210-4FFD-939B-FAB06B9F80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3" y="4585560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63B7F9B-74F5-47FB-BFC9-44C2006B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4674398"/>
            <a:ext cx="9784080" cy="1508760"/>
          </a:xfrm>
        </p:spPr>
        <p:txBody>
          <a:bodyPr>
            <a:normAutofit/>
          </a:bodyPr>
          <a:lstStyle/>
          <a:p>
            <a:r>
              <a:rPr lang="it-IT" dirty="0"/>
              <a:t>	Esperienze </a:t>
            </a:r>
            <a:r>
              <a:rPr lang="it-IT" dirty="0" err="1"/>
              <a:t>erasmus</a:t>
            </a:r>
            <a:r>
              <a:rPr lang="it-IT"/>
              <a:t/>
            </a:r>
            <a:br>
              <a:rPr lang="it-IT"/>
            </a:br>
            <a:r>
              <a:rPr lang="it-IT" smtClean="0"/>
              <a:t>2016 </a:t>
            </a:r>
            <a:r>
              <a:rPr lang="it-IT"/>
              <a:t>– </a:t>
            </a:r>
            <a:r>
              <a:rPr lang="it-IT" smtClean="0"/>
              <a:t>2022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9F44F3-2606-434B-8A17-28FC0430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266" y="6422854"/>
            <a:ext cx="3000894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A09B3B2F-B9AF-44B3-AE34-44500BB5457E}" type="datetime1">
              <a:rPr lang="it-IT">
                <a:solidFill>
                  <a:schemeClr val="tx2"/>
                </a:solidFill>
              </a:rPr>
              <a:pPr rtl="0">
                <a:spcAft>
                  <a:spcPts val="600"/>
                </a:spcAft>
              </a:pPr>
              <a:t>12/09/2022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99024FD9-5A22-479D-8CDC-CE679286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>
            <a:norm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30D5F893-65D0-4814-80F2-7EDEB490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9409" y="6243320"/>
            <a:ext cx="961902" cy="507837"/>
          </a:xfrm>
          <a:prstGeom prst="rect">
            <a:avLst/>
          </a:prstGeom>
        </p:spPr>
      </p:pic>
      <p:graphicFrame>
        <p:nvGraphicFramePr>
          <p:cNvPr id="16" name="Segnaposto contenuto 2">
            <a:extLst>
              <a:ext uri="{FF2B5EF4-FFF2-40B4-BE49-F238E27FC236}">
                <a16:creationId xmlns="" xmlns:a16="http://schemas.microsoft.com/office/drawing/2014/main" id="{769DEFC4-602F-43CD-BDF7-4880CBFE17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67965"/>
              </p:ext>
            </p:extLst>
          </p:nvPr>
        </p:nvGraphicFramePr>
        <p:xfrm>
          <a:off x="1203325" y="643466"/>
          <a:ext cx="9783763" cy="3298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3985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PROGETTO 2022/2023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8351" y="2245681"/>
            <a:ext cx="7873215" cy="4359735"/>
          </a:xfrm>
          <a:prstGeom prst="rect">
            <a:avLst/>
          </a:prstGeo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D89885C-E94D-4C51-B632-E123E951FE49}" type="datetime1">
              <a:rPr lang="it-IT" smtClean="0"/>
              <a:t>12/09/2022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5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9">
            <a:extLst>
              <a:ext uri="{FF2B5EF4-FFF2-40B4-BE49-F238E27FC236}">
                <a16:creationId xmlns="" xmlns:a16="http://schemas.microsoft.com/office/drawing/2014/main" id="{903EC245-C9B2-41DB-AC99-41DB7FC148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1">
            <a:extLst>
              <a:ext uri="{FF2B5EF4-FFF2-40B4-BE49-F238E27FC236}">
                <a16:creationId xmlns="" xmlns:a16="http://schemas.microsoft.com/office/drawing/2014/main" id="{DD006CB6-41D0-433B-A9A4-C3C0695FD1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3">
            <a:extLst>
              <a:ext uri="{FF2B5EF4-FFF2-40B4-BE49-F238E27FC236}">
                <a16:creationId xmlns="" xmlns:a16="http://schemas.microsoft.com/office/drawing/2014/main" id="{6B085380-27CE-4E71-AA77-81E6A0399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40358" y="2224216"/>
            <a:ext cx="4651642" cy="1738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80F1DA9-196B-442A-BC34-DA123DC75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070" y="2338928"/>
            <a:ext cx="4134677" cy="1508760"/>
          </a:xfrm>
        </p:spPr>
        <p:txBody>
          <a:bodyPr>
            <a:normAutofit/>
          </a:bodyPr>
          <a:lstStyle/>
          <a:p>
            <a:r>
              <a:rPr lang="it-IT" sz="2200">
                <a:solidFill>
                  <a:schemeClr val="tx2"/>
                </a:solidFill>
              </a:rPr>
              <a:t>Non SOLO MOBILITA’ ESTERA…</a:t>
            </a:r>
            <a:br>
              <a:rPr lang="it-IT" sz="2200">
                <a:solidFill>
                  <a:schemeClr val="tx2"/>
                </a:solidFill>
              </a:rPr>
            </a:br>
            <a:r>
              <a:rPr lang="it-IT" sz="2200">
                <a:solidFill>
                  <a:schemeClr val="tx2"/>
                </a:solidFill>
              </a:rPr>
              <a:t/>
            </a:r>
            <a:br>
              <a:rPr lang="it-IT" sz="2200">
                <a:solidFill>
                  <a:schemeClr val="tx2"/>
                </a:solidFill>
              </a:rPr>
            </a:br>
            <a:r>
              <a:rPr lang="it-IT" sz="2200">
                <a:solidFill>
                  <a:schemeClr val="tx2"/>
                </a:solidFill>
              </a:rPr>
              <a:t>LE PRIORITA’ del programma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F8DC69E-8CF5-42FE-9256-E24B1D00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0017" y="6422854"/>
            <a:ext cx="3000894" cy="365125"/>
          </a:xfrm>
        </p:spPr>
        <p:txBody>
          <a:bodyPr>
            <a:normAutofit/>
          </a:bodyPr>
          <a:lstStyle/>
          <a:p>
            <a:pPr algn="r" rtl="0">
              <a:spcAft>
                <a:spcPts val="600"/>
              </a:spcAft>
            </a:pPr>
            <a:fld id="{CFF24C4E-2681-45B2-86B0-9C04CA2F38AF}" type="datetime1">
              <a:rPr lang="it-IT" smtClean="0">
                <a:solidFill>
                  <a:srgbClr val="FFFFFF"/>
                </a:solidFill>
              </a:rPr>
              <a:t>12/09/2022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="" xmlns:a16="http://schemas.microsoft.com/office/drawing/2014/main" id="{1CFFD108-84F3-404C-820B-6AEA38F48C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376581"/>
              </p:ext>
            </p:extLst>
          </p:nvPr>
        </p:nvGraphicFramePr>
        <p:xfrm>
          <a:off x="965199" y="927809"/>
          <a:ext cx="5606327" cy="5011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D6496DA3-0ACB-45E6-9DC5-09046B0DF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CD5D748C-41CC-447D-A414-AB91CFF91E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9409" y="6243320"/>
            <a:ext cx="961902" cy="50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02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903EC245-C9B2-41DB-AC99-41DB7FC148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D006CB6-41D0-433B-A9A4-C3C0695FD1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6B085380-27CE-4E71-AA77-81E6A0399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40358" y="2224216"/>
            <a:ext cx="4651642" cy="1738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0082378-1047-4DF8-BB3A-72D85DBA6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070" y="2338928"/>
            <a:ext cx="4134677" cy="150876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      </a:t>
            </a:r>
            <a:r>
              <a:rPr lang="it-IT">
                <a:solidFill>
                  <a:schemeClr val="tx2"/>
                </a:solidFill>
              </a:rPr>
              <a:t>Perche</a:t>
            </a:r>
            <a:r>
              <a:rPr lang="it-IT" dirty="0">
                <a:solidFill>
                  <a:schemeClr val="tx2"/>
                </a:solidFill>
              </a:rPr>
              <a:t>’ partecipare</a:t>
            </a:r>
            <a:endParaRPr lang="it-IT">
              <a:solidFill>
                <a:schemeClr val="tx2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CD07C40-D27D-422E-A783-B0155D0D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0017" y="6422854"/>
            <a:ext cx="3000894" cy="365125"/>
          </a:xfrm>
        </p:spPr>
        <p:txBody>
          <a:bodyPr>
            <a:normAutofit/>
          </a:bodyPr>
          <a:lstStyle/>
          <a:p>
            <a:pPr algn="r" rtl="0">
              <a:spcAft>
                <a:spcPts val="600"/>
              </a:spcAft>
            </a:pPr>
            <a:fld id="{109FF8A9-5B9A-41A2-9B8B-41D22D52F713}" type="datetime1">
              <a:rPr lang="it-IT" smtClean="0">
                <a:solidFill>
                  <a:srgbClr val="FFFFFF"/>
                </a:solidFill>
              </a:rPr>
              <a:t>12/09/2022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="" xmlns:a16="http://schemas.microsoft.com/office/drawing/2014/main" id="{E7954548-B839-48E2-A5DB-3264016CA4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283217"/>
              </p:ext>
            </p:extLst>
          </p:nvPr>
        </p:nvGraphicFramePr>
        <p:xfrm>
          <a:off x="965199" y="927809"/>
          <a:ext cx="5606327" cy="5011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6ED80F4-ECD1-4D5F-A2C4-FE0D7B12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6D6A1217-D6E1-4D1E-B59F-C3D07CF6B6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9409" y="6243320"/>
            <a:ext cx="961902" cy="50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65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 rtlCol="0">
            <a:normAutofit/>
          </a:bodyPr>
          <a:lstStyle/>
          <a:p>
            <a:pPr rtl="0"/>
            <a:r>
              <a:rPr lang="it-IT" dirty="0"/>
              <a:t>                 L</a:t>
            </a:r>
            <a:r>
              <a:rPr lang="it" dirty="0"/>
              <a:t>avorare all’estero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=""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773520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CBF1BB5B-9EDC-4A37-9930-595B95BE6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841FA3-347D-4AA4-B72E-E37D75341166}" type="datetime1">
              <a:rPr lang="it-IT" smtClean="0"/>
              <a:t>12/09/2022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BE2E9C58-5E79-4184-B63A-CA0FAE47B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0B574456-278E-4284-A22D-8944F45257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9409" y="6243320"/>
            <a:ext cx="961902" cy="50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sce">
  <a:themeElements>
    <a:clrScheme name="Fasce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Fasc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asc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TM03090430[[fn=Fasce]]</Template>
  <TotalTime>585</TotalTime>
  <Words>315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Calibri</vt:lpstr>
      <vt:lpstr>Corbel</vt:lpstr>
      <vt:lpstr>Wingdings</vt:lpstr>
      <vt:lpstr>Fasce</vt:lpstr>
      <vt:lpstr>ERASMUS PLUS VET</vt:lpstr>
      <vt:lpstr>Presentazione standard di PowerPoint</vt:lpstr>
      <vt:lpstr>              Cos’è l’erasmus plus vet</vt:lpstr>
      <vt:lpstr>                          Obiettivi  VET</vt:lpstr>
      <vt:lpstr> Esperienze erasmus 2016 – 2022</vt:lpstr>
      <vt:lpstr> PROGETTO 2022/2023</vt:lpstr>
      <vt:lpstr>Non SOLO MOBILITA’ ESTERA…  LE PRIORITA’ del programma</vt:lpstr>
      <vt:lpstr>      Perche’ partecipare</vt:lpstr>
      <vt:lpstr>                 Lavorare all’estero</vt:lpstr>
      <vt:lpstr>Collaborare online e in presenza</vt:lpstr>
      <vt:lpstr>Le prossime tappe Estate 2022</vt:lpstr>
      <vt:lpstr>   RITORNO DA CHANIA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PLUS VET</dc:title>
  <dc:creator>Rossana di Gennaro</dc:creator>
  <cp:lastModifiedBy>ERASMUS</cp:lastModifiedBy>
  <cp:revision>21</cp:revision>
  <dcterms:created xsi:type="dcterms:W3CDTF">2021-10-08T14:51:30Z</dcterms:created>
  <dcterms:modified xsi:type="dcterms:W3CDTF">2022-09-12T17:02:10Z</dcterms:modified>
</cp:coreProperties>
</file>