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charts/chart1.xml" ContentType="application/vnd.openxmlformats-officedocument.drawingml.char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media/image53.jpeg" ContentType="image/jpeg"/>
  <Override PartName="/ppt/media/image1.jpeg" ContentType="image/jpeg"/>
  <Override PartName="/ppt/media/image59.png" ContentType="image/png"/>
  <Override PartName="/ppt/media/image3.png" ContentType="image/png"/>
  <Override PartName="/ppt/media/image56.jpeg" ContentType="image/jpeg"/>
  <Override PartName="/ppt/media/image2.png" ContentType="image/png"/>
  <Override PartName="/ppt/media/image45.jpeg" ContentType="image/jpeg"/>
  <Override PartName="/ppt/media/image4.png" ContentType="image/png"/>
  <Override PartName="/ppt/media/image7.png" ContentType="image/png"/>
  <Override PartName="/ppt/media/image62.jpeg" ContentType="image/jpeg"/>
  <Override PartName="/ppt/media/image11.png" ContentType="image/png"/>
  <Override PartName="/ppt/media/image5.jpeg" ContentType="image/jpeg"/>
  <Override PartName="/ppt/media/image57.jpeg" ContentType="image/jpeg"/>
  <Override PartName="/ppt/media/image6.png" ContentType="image/png"/>
  <Override PartName="/ppt/media/image8.png" ContentType="image/png"/>
  <Override PartName="/ppt/media/image9.png" ContentType="image/png"/>
  <Override PartName="/ppt/media/image51.jpeg" ContentType="image/jpeg"/>
  <Override PartName="/ppt/media/image10.png" ContentType="image/png"/>
  <Override PartName="/ppt/media/image12.jpeg" ContentType="image/jpeg"/>
  <Override PartName="/ppt/media/image13.png" ContentType="image/png"/>
  <Override PartName="/ppt/media/image46.jpeg" ContentType="image/jpeg"/>
  <Override PartName="/ppt/media/image14.png" ContentType="image/png"/>
  <Override PartName="/ppt/media/image15.png" ContentType="image/png"/>
  <Override PartName="/ppt/media/image16.jpeg" ContentType="image/jpeg"/>
  <Override PartName="/ppt/media/image17.png" ContentType="image/png"/>
  <Override PartName="/ppt/media/image24.jpeg" ContentType="image/jpeg"/>
  <Override PartName="/ppt/media/image18.png" ContentType="image/png"/>
  <Override PartName="/ppt/media/image52.jpeg" ContentType="image/jpeg"/>
  <Override PartName="/ppt/media/image19.png" ContentType="image/png"/>
  <Override PartName="/ppt/media/image20.jpeg" ContentType="image/jpeg"/>
  <Override PartName="/ppt/media/image21.png" ContentType="image/png"/>
  <Override PartName="/ppt/media/image58.jpeg" ContentType="image/jpeg"/>
  <Override PartName="/ppt/media/image22.png" ContentType="image/png"/>
  <Override PartName="/ppt/media/image23.png" ContentType="image/png"/>
  <Override PartName="/ppt/media/image47.jpeg" ContentType="image/jpeg"/>
  <Override PartName="/ppt/media/image25.png" ContentType="image/png"/>
  <Override PartName="/ppt/media/image36.jpeg" ContentType="image/jpeg"/>
  <Override PartName="/ppt/media/image26.png" ContentType="image/png"/>
  <Override PartName="/ppt/media/image64.jpeg" ContentType="image/jpeg"/>
  <Override PartName="/ppt/media/image27.png" ContentType="image/png"/>
  <Override PartName="/ppt/media/image28.jpeg" ContentType="image/jpeg"/>
  <Override PartName="/ppt/media/image29.png" ContentType="image/png"/>
  <Override PartName="/ppt/media/image30.png" ContentType="image/png"/>
  <Override PartName="/ppt/media/image31.png" ContentType="image/png"/>
  <Override PartName="/ppt/media/image32.jpeg" ContentType="image/jpeg"/>
  <Override PartName="/ppt/media/image33.png" ContentType="image/png"/>
  <Override PartName="/ppt/media/image48.jpeg" ContentType="image/jpeg"/>
  <Override PartName="/ppt/media/image34.png" ContentType="image/png"/>
  <Override PartName="/ppt/media/image35.png" ContentType="image/png"/>
  <Override PartName="/ppt/media/image37.png" ContentType="image/png"/>
  <Override PartName="/ppt/media/image38.png" ContentType="image/png"/>
  <Override PartName="/ppt/media/image54.jpeg" ContentType="image/jpeg"/>
  <Override PartName="/ppt/media/image39.png" ContentType="image/png"/>
  <Override PartName="/ppt/media/image40.jpeg" ContentType="image/jpeg"/>
  <Override PartName="/ppt/media/media41.wav" ContentType="audio/x-wav"/>
  <Override PartName="/ppt/media/image42.png" ContentType="image/png"/>
  <Override PartName="/ppt/media/image43.jpeg" ContentType="image/jpeg"/>
  <Override PartName="/ppt/media/image44.jpeg" ContentType="image/jpeg"/>
  <Override PartName="/ppt/media/image49.jpeg" ContentType="image/jpeg"/>
  <Override PartName="/ppt/media/image50.jpeg" ContentType="image/jpeg"/>
  <Override PartName="/ppt/media/image55.jpeg" ContentType="image/jpeg"/>
  <Override PartName="/ppt/media/image60.jpeg" ContentType="image/jpeg"/>
  <Override PartName="/ppt/media/image61.jpeg" ContentType="image/jpeg"/>
  <Override PartName="/ppt/media/image63.jpeg" ContentType="image/jpeg"/>
  <Override PartName="/ppt/media/image65.jpeg" ContentType="image/jpeg"/>
  <Override PartName="/ppt/media/image66.jpeg" ContentType="image/jpeg"/>
  <Override PartName="/ppt/media/image67.png" ContentType="image/png"/>
  <Override PartName="/ppt/media/image68.jpeg" ContentType="image/jpe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0" sz="1862" spc="-1" strike="noStrike">
                <a:solidFill>
                  <a:srgbClr val="595959"/>
                </a:solidFill>
                <a:latin typeface="Garamond"/>
              </a:defRPr>
            </a:pPr>
            <a:r>
              <a:rPr b="0" sz="1862" spc="-1" strike="noStrike">
                <a:solidFill>
                  <a:srgbClr val="595959"/>
                </a:solidFill>
                <a:latin typeface="Garamond"/>
              </a:rPr>
              <a:t>iscrizioni</a:t>
            </a:r>
          </a:p>
        </c:rich>
      </c:tx>
      <c:overlay val="0"/>
      <c:spPr>
        <a:noFill/>
        <a:ln w="0">
          <a:noFill/>
        </a:ln>
      </c:spPr>
    </c:title>
    <c:autoTitleDeleted val="0"/>
    <c:view3D>
      <c:rotX val="30"/>
      <c:rotY val="0"/>
      <c:rAngAx val="0"/>
      <c:perspective val="30"/>
    </c:view3D>
    <c:floor>
      <c:spPr>
        <a:solidFill>
          <a:srgbClr val="d9d9d9"/>
        </a:solidFill>
        <a:ln w="0">
          <a:noFill/>
        </a:ln>
      </c:spPr>
    </c:floor>
    <c:sideWall>
      <c:spPr>
        <a:solidFill>
          <a:srgbClr val="d9d9d9"/>
        </a:solidFill>
        <a:ln w="0">
          <a:noFill/>
        </a:ln>
      </c:spPr>
    </c:sideWall>
    <c:backWall>
      <c:spPr>
        <a:solidFill>
          <a:srgbClr val="d9d9d9"/>
        </a:solidFill>
        <a:ln w="0">
          <a:noFill/>
        </a:ln>
      </c:spPr>
    </c:backWall>
    <c:plotArea>
      <c:pie3DChart>
        <c:varyColors val="1"/>
        <c:ser>
          <c:idx val="0"/>
          <c:order val="0"/>
          <c:tx>
            <c:strRef>
              <c:f>label 0</c:f>
              <c:strCache>
                <c:ptCount val="1"/>
                <c:pt idx="0">
                  <c:v>iscrizioni</c:v>
                </c:pt>
              </c:strCache>
            </c:strRef>
          </c:tx>
          <c:spPr>
            <a:solidFill>
              <a:srgbClr val="83992a"/>
            </a:solidFill>
            <a:ln w="0">
              <a:noFill/>
            </a:ln>
          </c:spPr>
          <c:explosion val="0"/>
          <c:dPt>
            <c:idx val="0"/>
            <c:spPr>
              <a:solidFill>
                <a:srgbClr val="83992a"/>
              </a:solidFill>
              <a:ln w="25560">
                <a:solidFill>
                  <a:srgbClr val="ffffff"/>
                </a:solidFill>
                <a:round/>
              </a:ln>
            </c:spPr>
          </c:dPt>
          <c:dPt>
            <c:idx val="1"/>
            <c:spPr>
              <a:solidFill>
                <a:srgbClr val="3c9770"/>
              </a:solidFill>
              <a:ln w="25560">
                <a:solidFill>
                  <a:srgbClr val="ffffff"/>
                </a:solidFill>
                <a:round/>
              </a:ln>
            </c:spPr>
          </c:dPt>
          <c:dPt>
            <c:idx val="2"/>
            <c:spPr>
              <a:solidFill>
                <a:srgbClr val="44709d"/>
              </a:solidFill>
              <a:ln w="25560">
                <a:solidFill>
                  <a:srgbClr val="ffffff"/>
                </a:solidFill>
                <a:round/>
              </a:ln>
            </c:spPr>
          </c:dPt>
          <c:dPt>
            <c:idx val="3"/>
            <c:spPr>
              <a:solidFill>
                <a:srgbClr val="a23c33"/>
              </a:solidFill>
              <a:ln w="25560">
                <a:solidFill>
                  <a:srgbClr val="ffffff"/>
                </a:solidFill>
                <a:round/>
              </a:ln>
            </c:spPr>
          </c:dPt>
          <c:dLbls>
            <c:dLbl>
              <c:idx val="0"/>
              <c:txPr>
                <a:bodyPr wrap="square"/>
                <a:lstStyle/>
                <a:p>
                  <a:pPr>
                    <a:defRPr b="0" sz="1000" spc="-1" strike="noStrike">
                      <a:solidFill>
                        <a:srgbClr val="000000"/>
                      </a:solidFill>
                      <a:latin typeface="Garamond"/>
                    </a:defRPr>
                  </a:pPr>
                </a:p>
              </c:txPr>
              <c:dLblPos val="bestFit"/>
              <c:showLegendKey val="0"/>
              <c:showVal val="0"/>
              <c:showCatName val="0"/>
              <c:showSerName val="0"/>
              <c:showPercent val="0"/>
              <c:separator>; </c:separator>
            </c:dLbl>
            <c:dLbl>
              <c:idx val="1"/>
              <c:txPr>
                <a:bodyPr wrap="square"/>
                <a:lstStyle/>
                <a:p>
                  <a:pPr>
                    <a:defRPr b="0" sz="1000" spc="-1" strike="noStrike">
                      <a:solidFill>
                        <a:srgbClr val="000000"/>
                      </a:solidFill>
                      <a:latin typeface="Garamond"/>
                    </a:defRPr>
                  </a:pPr>
                </a:p>
              </c:txPr>
              <c:dLblPos val="bestFit"/>
              <c:showLegendKey val="0"/>
              <c:showVal val="0"/>
              <c:showCatName val="0"/>
              <c:showSerName val="0"/>
              <c:showPercent val="0"/>
              <c:separator>; </c:separator>
            </c:dLbl>
            <c:dLbl>
              <c:idx val="2"/>
              <c:txPr>
                <a:bodyPr wrap="square"/>
                <a:lstStyle/>
                <a:p>
                  <a:pPr>
                    <a:defRPr b="0" sz="1000" spc="-1" strike="noStrike">
                      <a:solidFill>
                        <a:srgbClr val="000000"/>
                      </a:solidFill>
                      <a:latin typeface="Garamond"/>
                    </a:defRPr>
                  </a:pPr>
                </a:p>
              </c:txPr>
              <c:dLblPos val="bestFit"/>
              <c:showLegendKey val="0"/>
              <c:showVal val="0"/>
              <c:showCatName val="0"/>
              <c:showSerName val="0"/>
              <c:showPercent val="0"/>
              <c:separator>; </c:separator>
            </c:dLbl>
            <c:dLbl>
              <c:idx val="3"/>
              <c:txPr>
                <a:bodyPr wrap="square"/>
                <a:lstStyle/>
                <a:p>
                  <a:pPr>
                    <a:defRPr b="0" sz="1000" spc="-1" strike="noStrike">
                      <a:solidFill>
                        <a:srgbClr val="000000"/>
                      </a:solidFill>
                      <a:latin typeface="Garamond"/>
                    </a:defRPr>
                  </a:pPr>
                </a:p>
              </c:txPr>
              <c:dLblPos val="bestFit"/>
              <c:showLegendKey val="0"/>
              <c:showVal val="0"/>
              <c:showCatName val="0"/>
              <c:showSerName val="0"/>
              <c:showPercent val="0"/>
              <c:separator>; </c:separator>
            </c:dLbl>
            <c:txPr>
              <a:bodyPr wrap="square"/>
              <a:lstStyle/>
              <a:p>
                <a:pPr>
                  <a:defRPr b="0" sz="1000" spc="-1" strike="noStrike">
                    <a:solidFill>
                      <a:srgbClr val="000000"/>
                    </a:solidFill>
                    <a:latin typeface="Garamond"/>
                  </a:defRPr>
                </a:pPr>
              </a:p>
            </c:txPr>
            <c:dLblPos val="bestFit"/>
            <c:showLegendKey val="0"/>
            <c:showVal val="0"/>
            <c:showCatName val="0"/>
            <c:showSerName val="0"/>
            <c:showPercent val="0"/>
            <c:separator>; </c:separator>
            <c:showLeaderLines val="1"/>
          </c:dLbls>
          <c:cat>
            <c:strRef>
              <c:f>categories</c:f>
              <c:strCache>
                <c:ptCount val="3"/>
                <c:pt idx="0">
                  <c:v>Licei</c:v>
                </c:pt>
                <c:pt idx="1">
                  <c:v>tecnici</c:v>
                </c:pt>
                <c:pt idx="2">
                  <c:v>PROFESSIONALI</c:v>
                </c:pt>
              </c:strCache>
            </c:strRef>
          </c:cat>
          <c:val>
            <c:numRef>
              <c:f>0</c:f>
              <c:numCache>
                <c:formatCode>General</c:formatCode>
                <c:ptCount val="4"/>
                <c:pt idx="0">
                  <c:v>60</c:v>
                </c:pt>
                <c:pt idx="1">
                  <c:v>30</c:v>
                </c:pt>
                <c:pt idx="2">
                  <c:v>10</c:v>
                </c:pt>
              </c:numCache>
            </c:numRef>
          </c:val>
        </c:ser>
      </c:pie3DChart>
    </c:plotArea>
    <c:legend>
      <c:legendPos val="b"/>
      <c:overlay val="0"/>
      <c:spPr>
        <a:noFill/>
        <a:ln w="0">
          <a:noFill/>
        </a:ln>
      </c:spPr>
      <c:txPr>
        <a:bodyPr/>
        <a:lstStyle/>
        <a:p>
          <a:pPr>
            <a:defRPr b="0" sz="1197" spc="-1" strike="noStrike">
              <a:solidFill>
                <a:srgbClr val="595959"/>
              </a:solidFill>
              <a:latin typeface="Garamond"/>
            </a:defRPr>
          </a:pPr>
        </a:p>
      </c:txPr>
    </c:legend>
    <c:plotVisOnly val="1"/>
    <c:dispBlanksAs val="gap"/>
  </c:chart>
  <c:spPr>
    <a:noFill/>
    <a:ln w="9360">
      <a:noFill/>
    </a:ln>
  </c:spPr>
</c:chartSpace>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3" name="PlaceHolder 2"/>
          <p:cNvSpPr>
            <a:spLocks noGrp="1"/>
          </p:cNvSpPr>
          <p:nvPr>
            <p:ph type="body"/>
          </p:nvPr>
        </p:nvSpPr>
        <p:spPr>
          <a:xfrm>
            <a:off x="1295280" y="25570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4" name="PlaceHolder 3"/>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05"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406"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0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08" name="PlaceHolder 1"/>
          <p:cNvSpPr>
            <a:spLocks noGrp="1"/>
          </p:cNvSpPr>
          <p:nvPr>
            <p:ph type="subTitle"/>
          </p:nvPr>
        </p:nvSpPr>
        <p:spPr>
          <a:xfrm>
            <a:off x="1295280" y="982080"/>
            <a:ext cx="9600840" cy="60436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10"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11"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412"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14"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415"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16" name="PlaceHolder 4"/>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18"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19"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20" name="PlaceHolder 4"/>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22" name="PlaceHolder 2"/>
          <p:cNvSpPr>
            <a:spLocks noGrp="1"/>
          </p:cNvSpPr>
          <p:nvPr>
            <p:ph type="body"/>
          </p:nvPr>
        </p:nvSpPr>
        <p:spPr>
          <a:xfrm>
            <a:off x="1295280" y="25570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23" name="PlaceHolder 3"/>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25"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26"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27"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28" name="PlaceHolder 5"/>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30" name="PlaceHolder 2"/>
          <p:cNvSpPr>
            <a:spLocks noGrp="1"/>
          </p:cNvSpPr>
          <p:nvPr>
            <p:ph type="body"/>
          </p:nvPr>
        </p:nvSpPr>
        <p:spPr>
          <a:xfrm>
            <a:off x="12952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31" name="PlaceHolder 3"/>
          <p:cNvSpPr>
            <a:spLocks noGrp="1"/>
          </p:cNvSpPr>
          <p:nvPr>
            <p:ph type="body"/>
          </p:nvPr>
        </p:nvSpPr>
        <p:spPr>
          <a:xfrm>
            <a:off x="454140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32" name="PlaceHolder 4"/>
          <p:cNvSpPr>
            <a:spLocks noGrp="1"/>
          </p:cNvSpPr>
          <p:nvPr>
            <p:ph type="body"/>
          </p:nvPr>
        </p:nvSpPr>
        <p:spPr>
          <a:xfrm>
            <a:off x="77878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33" name="PlaceHolder 5"/>
          <p:cNvSpPr>
            <a:spLocks noGrp="1"/>
          </p:cNvSpPr>
          <p:nvPr>
            <p:ph type="body"/>
          </p:nvPr>
        </p:nvSpPr>
        <p:spPr>
          <a:xfrm>
            <a:off x="12952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34" name="PlaceHolder 6"/>
          <p:cNvSpPr>
            <a:spLocks noGrp="1"/>
          </p:cNvSpPr>
          <p:nvPr>
            <p:ph type="body"/>
          </p:nvPr>
        </p:nvSpPr>
        <p:spPr>
          <a:xfrm>
            <a:off x="454140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35" name="PlaceHolder 7"/>
          <p:cNvSpPr>
            <a:spLocks noGrp="1"/>
          </p:cNvSpPr>
          <p:nvPr>
            <p:ph type="body"/>
          </p:nvPr>
        </p:nvSpPr>
        <p:spPr>
          <a:xfrm>
            <a:off x="77878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6"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7"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8"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9" name="PlaceHolder 5"/>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1" name="PlaceHolder 2"/>
          <p:cNvSpPr>
            <a:spLocks noGrp="1"/>
          </p:cNvSpPr>
          <p:nvPr>
            <p:ph type="body"/>
          </p:nvPr>
        </p:nvSpPr>
        <p:spPr>
          <a:xfrm>
            <a:off x="12952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2" name="PlaceHolder 3"/>
          <p:cNvSpPr>
            <a:spLocks noGrp="1"/>
          </p:cNvSpPr>
          <p:nvPr>
            <p:ph type="body"/>
          </p:nvPr>
        </p:nvSpPr>
        <p:spPr>
          <a:xfrm>
            <a:off x="454140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3" name="PlaceHolder 4"/>
          <p:cNvSpPr>
            <a:spLocks noGrp="1"/>
          </p:cNvSpPr>
          <p:nvPr>
            <p:ph type="body"/>
          </p:nvPr>
        </p:nvSpPr>
        <p:spPr>
          <a:xfrm>
            <a:off x="77878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4" name="PlaceHolder 5"/>
          <p:cNvSpPr>
            <a:spLocks noGrp="1"/>
          </p:cNvSpPr>
          <p:nvPr>
            <p:ph type="body"/>
          </p:nvPr>
        </p:nvSpPr>
        <p:spPr>
          <a:xfrm>
            <a:off x="12952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5" name="PlaceHolder 6"/>
          <p:cNvSpPr>
            <a:spLocks noGrp="1"/>
          </p:cNvSpPr>
          <p:nvPr>
            <p:ph type="body"/>
          </p:nvPr>
        </p:nvSpPr>
        <p:spPr>
          <a:xfrm>
            <a:off x="454140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46" name="PlaceHolder 7"/>
          <p:cNvSpPr>
            <a:spLocks noGrp="1"/>
          </p:cNvSpPr>
          <p:nvPr>
            <p:ph type="body"/>
          </p:nvPr>
        </p:nvSpPr>
        <p:spPr>
          <a:xfrm>
            <a:off x="77878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3"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64" name="PlaceHolder 2"/>
          <p:cNvSpPr>
            <a:spLocks noGrp="1"/>
          </p:cNvSpPr>
          <p:nvPr>
            <p:ph type="subTitle"/>
          </p:nvPr>
        </p:nvSpPr>
        <p:spPr>
          <a:xfrm>
            <a:off x="1295280" y="2557080"/>
            <a:ext cx="9600840" cy="33184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66" name="PlaceHolder 2"/>
          <p:cNvSpPr>
            <a:spLocks noGrp="1"/>
          </p:cNvSpPr>
          <p:nvPr>
            <p:ph type="body"/>
          </p:nvPr>
        </p:nvSpPr>
        <p:spPr>
          <a:xfrm>
            <a:off x="1295280" y="2557080"/>
            <a:ext cx="96008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68"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69"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1" name="PlaceHolder 1"/>
          <p:cNvSpPr>
            <a:spLocks noGrp="1"/>
          </p:cNvSpPr>
          <p:nvPr>
            <p:ph type="subTitle"/>
          </p:nvPr>
        </p:nvSpPr>
        <p:spPr>
          <a:xfrm>
            <a:off x="1295280" y="982080"/>
            <a:ext cx="9600840" cy="60436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73"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74"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75"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2" name="PlaceHolder 2"/>
          <p:cNvSpPr>
            <a:spLocks noGrp="1"/>
          </p:cNvSpPr>
          <p:nvPr>
            <p:ph type="subTitle"/>
          </p:nvPr>
        </p:nvSpPr>
        <p:spPr>
          <a:xfrm>
            <a:off x="1295280" y="2557080"/>
            <a:ext cx="9600840" cy="33184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77"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78"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79" name="PlaceHolder 4"/>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81"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82"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83" name="PlaceHolder 4"/>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85" name="PlaceHolder 2"/>
          <p:cNvSpPr>
            <a:spLocks noGrp="1"/>
          </p:cNvSpPr>
          <p:nvPr>
            <p:ph type="body"/>
          </p:nvPr>
        </p:nvSpPr>
        <p:spPr>
          <a:xfrm>
            <a:off x="1295280" y="25570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86" name="PlaceHolder 3"/>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88"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89"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90"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91" name="PlaceHolder 5"/>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93" name="PlaceHolder 2"/>
          <p:cNvSpPr>
            <a:spLocks noGrp="1"/>
          </p:cNvSpPr>
          <p:nvPr>
            <p:ph type="body"/>
          </p:nvPr>
        </p:nvSpPr>
        <p:spPr>
          <a:xfrm>
            <a:off x="12952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94" name="PlaceHolder 3"/>
          <p:cNvSpPr>
            <a:spLocks noGrp="1"/>
          </p:cNvSpPr>
          <p:nvPr>
            <p:ph type="body"/>
          </p:nvPr>
        </p:nvSpPr>
        <p:spPr>
          <a:xfrm>
            <a:off x="454140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95" name="PlaceHolder 4"/>
          <p:cNvSpPr>
            <a:spLocks noGrp="1"/>
          </p:cNvSpPr>
          <p:nvPr>
            <p:ph type="body"/>
          </p:nvPr>
        </p:nvSpPr>
        <p:spPr>
          <a:xfrm>
            <a:off x="77878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96" name="PlaceHolder 5"/>
          <p:cNvSpPr>
            <a:spLocks noGrp="1"/>
          </p:cNvSpPr>
          <p:nvPr>
            <p:ph type="body"/>
          </p:nvPr>
        </p:nvSpPr>
        <p:spPr>
          <a:xfrm>
            <a:off x="12952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97" name="PlaceHolder 6"/>
          <p:cNvSpPr>
            <a:spLocks noGrp="1"/>
          </p:cNvSpPr>
          <p:nvPr>
            <p:ph type="body"/>
          </p:nvPr>
        </p:nvSpPr>
        <p:spPr>
          <a:xfrm>
            <a:off x="454140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98" name="PlaceHolder 7"/>
          <p:cNvSpPr>
            <a:spLocks noGrp="1"/>
          </p:cNvSpPr>
          <p:nvPr>
            <p:ph type="body"/>
          </p:nvPr>
        </p:nvSpPr>
        <p:spPr>
          <a:xfrm>
            <a:off x="77878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3"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14" name="PlaceHolder 2"/>
          <p:cNvSpPr>
            <a:spLocks noGrp="1"/>
          </p:cNvSpPr>
          <p:nvPr>
            <p:ph type="subTitle"/>
          </p:nvPr>
        </p:nvSpPr>
        <p:spPr>
          <a:xfrm>
            <a:off x="1295280" y="2557080"/>
            <a:ext cx="9600840" cy="33184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16" name="PlaceHolder 2"/>
          <p:cNvSpPr>
            <a:spLocks noGrp="1"/>
          </p:cNvSpPr>
          <p:nvPr>
            <p:ph type="body"/>
          </p:nvPr>
        </p:nvSpPr>
        <p:spPr>
          <a:xfrm>
            <a:off x="1295280" y="2557080"/>
            <a:ext cx="96008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18"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119"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4" name="PlaceHolder 2"/>
          <p:cNvSpPr>
            <a:spLocks noGrp="1"/>
          </p:cNvSpPr>
          <p:nvPr>
            <p:ph type="body"/>
          </p:nvPr>
        </p:nvSpPr>
        <p:spPr>
          <a:xfrm>
            <a:off x="1295280" y="2557080"/>
            <a:ext cx="96008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1" name="PlaceHolder 1"/>
          <p:cNvSpPr>
            <a:spLocks noGrp="1"/>
          </p:cNvSpPr>
          <p:nvPr>
            <p:ph type="subTitle"/>
          </p:nvPr>
        </p:nvSpPr>
        <p:spPr>
          <a:xfrm>
            <a:off x="1295280" y="982080"/>
            <a:ext cx="9600840" cy="60436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23"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24"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125"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27"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128"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29" name="PlaceHolder 4"/>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31"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32"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33" name="PlaceHolder 4"/>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35" name="PlaceHolder 2"/>
          <p:cNvSpPr>
            <a:spLocks noGrp="1"/>
          </p:cNvSpPr>
          <p:nvPr>
            <p:ph type="body"/>
          </p:nvPr>
        </p:nvSpPr>
        <p:spPr>
          <a:xfrm>
            <a:off x="1295280" y="25570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36" name="PlaceHolder 3"/>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38"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39"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40"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41" name="PlaceHolder 5"/>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43" name="PlaceHolder 2"/>
          <p:cNvSpPr>
            <a:spLocks noGrp="1"/>
          </p:cNvSpPr>
          <p:nvPr>
            <p:ph type="body"/>
          </p:nvPr>
        </p:nvSpPr>
        <p:spPr>
          <a:xfrm>
            <a:off x="12952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44" name="PlaceHolder 3"/>
          <p:cNvSpPr>
            <a:spLocks noGrp="1"/>
          </p:cNvSpPr>
          <p:nvPr>
            <p:ph type="body"/>
          </p:nvPr>
        </p:nvSpPr>
        <p:spPr>
          <a:xfrm>
            <a:off x="454140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45" name="PlaceHolder 4"/>
          <p:cNvSpPr>
            <a:spLocks noGrp="1"/>
          </p:cNvSpPr>
          <p:nvPr>
            <p:ph type="body"/>
          </p:nvPr>
        </p:nvSpPr>
        <p:spPr>
          <a:xfrm>
            <a:off x="77878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46" name="PlaceHolder 5"/>
          <p:cNvSpPr>
            <a:spLocks noGrp="1"/>
          </p:cNvSpPr>
          <p:nvPr>
            <p:ph type="body"/>
          </p:nvPr>
        </p:nvSpPr>
        <p:spPr>
          <a:xfrm>
            <a:off x="12952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47" name="PlaceHolder 6"/>
          <p:cNvSpPr>
            <a:spLocks noGrp="1"/>
          </p:cNvSpPr>
          <p:nvPr>
            <p:ph type="body"/>
          </p:nvPr>
        </p:nvSpPr>
        <p:spPr>
          <a:xfrm>
            <a:off x="454140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48" name="PlaceHolder 7"/>
          <p:cNvSpPr>
            <a:spLocks noGrp="1"/>
          </p:cNvSpPr>
          <p:nvPr>
            <p:ph type="body"/>
          </p:nvPr>
        </p:nvSpPr>
        <p:spPr>
          <a:xfrm>
            <a:off x="77878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3"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64" name="PlaceHolder 2"/>
          <p:cNvSpPr>
            <a:spLocks noGrp="1"/>
          </p:cNvSpPr>
          <p:nvPr>
            <p:ph type="subTitle"/>
          </p:nvPr>
        </p:nvSpPr>
        <p:spPr>
          <a:xfrm>
            <a:off x="1295280" y="2557080"/>
            <a:ext cx="9600840" cy="33184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66" name="PlaceHolder 2"/>
          <p:cNvSpPr>
            <a:spLocks noGrp="1"/>
          </p:cNvSpPr>
          <p:nvPr>
            <p:ph type="body"/>
          </p:nvPr>
        </p:nvSpPr>
        <p:spPr>
          <a:xfrm>
            <a:off x="1295280" y="2557080"/>
            <a:ext cx="96008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6"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17"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68"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169"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1" name="PlaceHolder 1"/>
          <p:cNvSpPr>
            <a:spLocks noGrp="1"/>
          </p:cNvSpPr>
          <p:nvPr>
            <p:ph type="subTitle"/>
          </p:nvPr>
        </p:nvSpPr>
        <p:spPr>
          <a:xfrm>
            <a:off x="1295280" y="982080"/>
            <a:ext cx="9600840" cy="60436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73"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74"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175"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77"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178"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79" name="PlaceHolder 4"/>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81"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82"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83" name="PlaceHolder 4"/>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85" name="PlaceHolder 2"/>
          <p:cNvSpPr>
            <a:spLocks noGrp="1"/>
          </p:cNvSpPr>
          <p:nvPr>
            <p:ph type="body"/>
          </p:nvPr>
        </p:nvSpPr>
        <p:spPr>
          <a:xfrm>
            <a:off x="1295280" y="25570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86" name="PlaceHolder 3"/>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88"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89"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90"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91" name="PlaceHolder 5"/>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193" name="PlaceHolder 2"/>
          <p:cNvSpPr>
            <a:spLocks noGrp="1"/>
          </p:cNvSpPr>
          <p:nvPr>
            <p:ph type="body"/>
          </p:nvPr>
        </p:nvSpPr>
        <p:spPr>
          <a:xfrm>
            <a:off x="12952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94" name="PlaceHolder 3"/>
          <p:cNvSpPr>
            <a:spLocks noGrp="1"/>
          </p:cNvSpPr>
          <p:nvPr>
            <p:ph type="body"/>
          </p:nvPr>
        </p:nvSpPr>
        <p:spPr>
          <a:xfrm>
            <a:off x="454140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95" name="PlaceHolder 4"/>
          <p:cNvSpPr>
            <a:spLocks noGrp="1"/>
          </p:cNvSpPr>
          <p:nvPr>
            <p:ph type="body"/>
          </p:nvPr>
        </p:nvSpPr>
        <p:spPr>
          <a:xfrm>
            <a:off x="77878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96" name="PlaceHolder 5"/>
          <p:cNvSpPr>
            <a:spLocks noGrp="1"/>
          </p:cNvSpPr>
          <p:nvPr>
            <p:ph type="body"/>
          </p:nvPr>
        </p:nvSpPr>
        <p:spPr>
          <a:xfrm>
            <a:off x="12952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97" name="PlaceHolder 6"/>
          <p:cNvSpPr>
            <a:spLocks noGrp="1"/>
          </p:cNvSpPr>
          <p:nvPr>
            <p:ph type="body"/>
          </p:nvPr>
        </p:nvSpPr>
        <p:spPr>
          <a:xfrm>
            <a:off x="454140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198" name="PlaceHolder 7"/>
          <p:cNvSpPr>
            <a:spLocks noGrp="1"/>
          </p:cNvSpPr>
          <p:nvPr>
            <p:ph type="body"/>
          </p:nvPr>
        </p:nvSpPr>
        <p:spPr>
          <a:xfrm>
            <a:off x="77878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11" name="PlaceHolder 2"/>
          <p:cNvSpPr>
            <a:spLocks noGrp="1"/>
          </p:cNvSpPr>
          <p:nvPr>
            <p:ph type="subTitle"/>
          </p:nvPr>
        </p:nvSpPr>
        <p:spPr>
          <a:xfrm>
            <a:off x="1295280" y="2557080"/>
            <a:ext cx="9600840" cy="33184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13" name="PlaceHolder 2"/>
          <p:cNvSpPr>
            <a:spLocks noGrp="1"/>
          </p:cNvSpPr>
          <p:nvPr>
            <p:ph type="body"/>
          </p:nvPr>
        </p:nvSpPr>
        <p:spPr>
          <a:xfrm>
            <a:off x="1295280" y="2557080"/>
            <a:ext cx="96008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15"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216"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8" name="PlaceHolder 1"/>
          <p:cNvSpPr>
            <a:spLocks noGrp="1"/>
          </p:cNvSpPr>
          <p:nvPr>
            <p:ph type="subTitle"/>
          </p:nvPr>
        </p:nvSpPr>
        <p:spPr>
          <a:xfrm>
            <a:off x="1295280" y="982080"/>
            <a:ext cx="9600840" cy="60436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20"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21"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222"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24"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225"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26" name="PlaceHolder 4"/>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28"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29"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30" name="PlaceHolder 4"/>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32" name="PlaceHolder 2"/>
          <p:cNvSpPr>
            <a:spLocks noGrp="1"/>
          </p:cNvSpPr>
          <p:nvPr>
            <p:ph type="body"/>
          </p:nvPr>
        </p:nvSpPr>
        <p:spPr>
          <a:xfrm>
            <a:off x="1295280" y="25570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33" name="PlaceHolder 3"/>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35"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36"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37"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38" name="PlaceHolder 5"/>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1295280" y="982080"/>
            <a:ext cx="9600840" cy="60436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40" name="PlaceHolder 2"/>
          <p:cNvSpPr>
            <a:spLocks noGrp="1"/>
          </p:cNvSpPr>
          <p:nvPr>
            <p:ph type="body"/>
          </p:nvPr>
        </p:nvSpPr>
        <p:spPr>
          <a:xfrm>
            <a:off x="12952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41" name="PlaceHolder 3"/>
          <p:cNvSpPr>
            <a:spLocks noGrp="1"/>
          </p:cNvSpPr>
          <p:nvPr>
            <p:ph type="body"/>
          </p:nvPr>
        </p:nvSpPr>
        <p:spPr>
          <a:xfrm>
            <a:off x="454140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42" name="PlaceHolder 4"/>
          <p:cNvSpPr>
            <a:spLocks noGrp="1"/>
          </p:cNvSpPr>
          <p:nvPr>
            <p:ph type="body"/>
          </p:nvPr>
        </p:nvSpPr>
        <p:spPr>
          <a:xfrm>
            <a:off x="77878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43" name="PlaceHolder 5"/>
          <p:cNvSpPr>
            <a:spLocks noGrp="1"/>
          </p:cNvSpPr>
          <p:nvPr>
            <p:ph type="body"/>
          </p:nvPr>
        </p:nvSpPr>
        <p:spPr>
          <a:xfrm>
            <a:off x="12952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44" name="PlaceHolder 6"/>
          <p:cNvSpPr>
            <a:spLocks noGrp="1"/>
          </p:cNvSpPr>
          <p:nvPr>
            <p:ph type="body"/>
          </p:nvPr>
        </p:nvSpPr>
        <p:spPr>
          <a:xfrm>
            <a:off x="454140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45" name="PlaceHolder 7"/>
          <p:cNvSpPr>
            <a:spLocks noGrp="1"/>
          </p:cNvSpPr>
          <p:nvPr>
            <p:ph type="body"/>
          </p:nvPr>
        </p:nvSpPr>
        <p:spPr>
          <a:xfrm>
            <a:off x="77878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8"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59" name="PlaceHolder 2"/>
          <p:cNvSpPr>
            <a:spLocks noGrp="1"/>
          </p:cNvSpPr>
          <p:nvPr>
            <p:ph type="subTitle"/>
          </p:nvPr>
        </p:nvSpPr>
        <p:spPr>
          <a:xfrm>
            <a:off x="1295280" y="2557080"/>
            <a:ext cx="9600840" cy="33184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61" name="PlaceHolder 2"/>
          <p:cNvSpPr>
            <a:spLocks noGrp="1"/>
          </p:cNvSpPr>
          <p:nvPr>
            <p:ph type="body"/>
          </p:nvPr>
        </p:nvSpPr>
        <p:spPr>
          <a:xfrm>
            <a:off x="1295280" y="2557080"/>
            <a:ext cx="96008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63"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264"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5"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6" name="PlaceHolder 1"/>
          <p:cNvSpPr>
            <a:spLocks noGrp="1"/>
          </p:cNvSpPr>
          <p:nvPr>
            <p:ph type="subTitle"/>
          </p:nvPr>
        </p:nvSpPr>
        <p:spPr>
          <a:xfrm>
            <a:off x="1295280" y="982080"/>
            <a:ext cx="9600840" cy="60436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68"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69"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270"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72"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273"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74" name="PlaceHolder 4"/>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76"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77"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78" name="PlaceHolder 4"/>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1"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2"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23"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80" name="PlaceHolder 2"/>
          <p:cNvSpPr>
            <a:spLocks noGrp="1"/>
          </p:cNvSpPr>
          <p:nvPr>
            <p:ph type="body"/>
          </p:nvPr>
        </p:nvSpPr>
        <p:spPr>
          <a:xfrm>
            <a:off x="1295280" y="25570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81" name="PlaceHolder 3"/>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83"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84"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85"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86" name="PlaceHolder 5"/>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88" name="PlaceHolder 2"/>
          <p:cNvSpPr>
            <a:spLocks noGrp="1"/>
          </p:cNvSpPr>
          <p:nvPr>
            <p:ph type="body"/>
          </p:nvPr>
        </p:nvSpPr>
        <p:spPr>
          <a:xfrm>
            <a:off x="12952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89" name="PlaceHolder 3"/>
          <p:cNvSpPr>
            <a:spLocks noGrp="1"/>
          </p:cNvSpPr>
          <p:nvPr>
            <p:ph type="body"/>
          </p:nvPr>
        </p:nvSpPr>
        <p:spPr>
          <a:xfrm>
            <a:off x="454140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90" name="PlaceHolder 4"/>
          <p:cNvSpPr>
            <a:spLocks noGrp="1"/>
          </p:cNvSpPr>
          <p:nvPr>
            <p:ph type="body"/>
          </p:nvPr>
        </p:nvSpPr>
        <p:spPr>
          <a:xfrm>
            <a:off x="77878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91" name="PlaceHolder 5"/>
          <p:cNvSpPr>
            <a:spLocks noGrp="1"/>
          </p:cNvSpPr>
          <p:nvPr>
            <p:ph type="body"/>
          </p:nvPr>
        </p:nvSpPr>
        <p:spPr>
          <a:xfrm>
            <a:off x="12952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92" name="PlaceHolder 6"/>
          <p:cNvSpPr>
            <a:spLocks noGrp="1"/>
          </p:cNvSpPr>
          <p:nvPr>
            <p:ph type="body"/>
          </p:nvPr>
        </p:nvSpPr>
        <p:spPr>
          <a:xfrm>
            <a:off x="454140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93" name="PlaceHolder 7"/>
          <p:cNvSpPr>
            <a:spLocks noGrp="1"/>
          </p:cNvSpPr>
          <p:nvPr>
            <p:ph type="body"/>
          </p:nvPr>
        </p:nvSpPr>
        <p:spPr>
          <a:xfrm>
            <a:off x="77878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5"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06" name="PlaceHolder 2"/>
          <p:cNvSpPr>
            <a:spLocks noGrp="1"/>
          </p:cNvSpPr>
          <p:nvPr>
            <p:ph type="subTitle"/>
          </p:nvPr>
        </p:nvSpPr>
        <p:spPr>
          <a:xfrm>
            <a:off x="1295280" y="2557080"/>
            <a:ext cx="9600840" cy="33184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08" name="PlaceHolder 2"/>
          <p:cNvSpPr>
            <a:spLocks noGrp="1"/>
          </p:cNvSpPr>
          <p:nvPr>
            <p:ph type="body"/>
          </p:nvPr>
        </p:nvSpPr>
        <p:spPr>
          <a:xfrm>
            <a:off x="1295280" y="2557080"/>
            <a:ext cx="96008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10"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311"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3" name="PlaceHolder 1"/>
          <p:cNvSpPr>
            <a:spLocks noGrp="1"/>
          </p:cNvSpPr>
          <p:nvPr>
            <p:ph type="subTitle"/>
          </p:nvPr>
        </p:nvSpPr>
        <p:spPr>
          <a:xfrm>
            <a:off x="1295280" y="982080"/>
            <a:ext cx="9600840" cy="60436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15"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16"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317"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5"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26"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27" name="PlaceHolder 4"/>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19"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320"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21" name="PlaceHolder 4"/>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23"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24"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25" name="PlaceHolder 4"/>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27" name="PlaceHolder 2"/>
          <p:cNvSpPr>
            <a:spLocks noGrp="1"/>
          </p:cNvSpPr>
          <p:nvPr>
            <p:ph type="body"/>
          </p:nvPr>
        </p:nvSpPr>
        <p:spPr>
          <a:xfrm>
            <a:off x="1295280" y="25570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28" name="PlaceHolder 3"/>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30"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31"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32"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33" name="PlaceHolder 5"/>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35" name="PlaceHolder 2"/>
          <p:cNvSpPr>
            <a:spLocks noGrp="1"/>
          </p:cNvSpPr>
          <p:nvPr>
            <p:ph type="body"/>
          </p:nvPr>
        </p:nvSpPr>
        <p:spPr>
          <a:xfrm>
            <a:off x="12952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36" name="PlaceHolder 3"/>
          <p:cNvSpPr>
            <a:spLocks noGrp="1"/>
          </p:cNvSpPr>
          <p:nvPr>
            <p:ph type="body"/>
          </p:nvPr>
        </p:nvSpPr>
        <p:spPr>
          <a:xfrm>
            <a:off x="454140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37" name="PlaceHolder 4"/>
          <p:cNvSpPr>
            <a:spLocks noGrp="1"/>
          </p:cNvSpPr>
          <p:nvPr>
            <p:ph type="body"/>
          </p:nvPr>
        </p:nvSpPr>
        <p:spPr>
          <a:xfrm>
            <a:off x="77878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38" name="PlaceHolder 5"/>
          <p:cNvSpPr>
            <a:spLocks noGrp="1"/>
          </p:cNvSpPr>
          <p:nvPr>
            <p:ph type="body"/>
          </p:nvPr>
        </p:nvSpPr>
        <p:spPr>
          <a:xfrm>
            <a:off x="12952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39" name="PlaceHolder 6"/>
          <p:cNvSpPr>
            <a:spLocks noGrp="1"/>
          </p:cNvSpPr>
          <p:nvPr>
            <p:ph type="body"/>
          </p:nvPr>
        </p:nvSpPr>
        <p:spPr>
          <a:xfrm>
            <a:off x="454140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40" name="PlaceHolder 7"/>
          <p:cNvSpPr>
            <a:spLocks noGrp="1"/>
          </p:cNvSpPr>
          <p:nvPr>
            <p:ph type="body"/>
          </p:nvPr>
        </p:nvSpPr>
        <p:spPr>
          <a:xfrm>
            <a:off x="77878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3"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54" name="PlaceHolder 2"/>
          <p:cNvSpPr>
            <a:spLocks noGrp="1"/>
          </p:cNvSpPr>
          <p:nvPr>
            <p:ph type="subTitle"/>
          </p:nvPr>
        </p:nvSpPr>
        <p:spPr>
          <a:xfrm>
            <a:off x="1295280" y="2557080"/>
            <a:ext cx="9600840" cy="33184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56" name="PlaceHolder 2"/>
          <p:cNvSpPr>
            <a:spLocks noGrp="1"/>
          </p:cNvSpPr>
          <p:nvPr>
            <p:ph type="body"/>
          </p:nvPr>
        </p:nvSpPr>
        <p:spPr>
          <a:xfrm>
            <a:off x="1295280" y="2557080"/>
            <a:ext cx="96008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58"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359"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6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29"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0"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1" name="PlaceHolder 4"/>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61" name="PlaceHolder 1"/>
          <p:cNvSpPr>
            <a:spLocks noGrp="1"/>
          </p:cNvSpPr>
          <p:nvPr>
            <p:ph type="subTitle"/>
          </p:nvPr>
        </p:nvSpPr>
        <p:spPr>
          <a:xfrm>
            <a:off x="1295280" y="982080"/>
            <a:ext cx="9600840" cy="60436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63"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64" name="PlaceHolder 3"/>
          <p:cNvSpPr>
            <a:spLocks noGrp="1"/>
          </p:cNvSpPr>
          <p:nvPr>
            <p:ph type="body"/>
          </p:nvPr>
        </p:nvSpPr>
        <p:spPr>
          <a:xfrm>
            <a:off x="621504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365"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67" name="PlaceHolder 2"/>
          <p:cNvSpPr>
            <a:spLocks noGrp="1"/>
          </p:cNvSpPr>
          <p:nvPr>
            <p:ph type="body"/>
          </p:nvPr>
        </p:nvSpPr>
        <p:spPr>
          <a:xfrm>
            <a:off x="1295280" y="2557080"/>
            <a:ext cx="4685040" cy="3318480"/>
          </a:xfrm>
          <a:prstGeom prst="rect">
            <a:avLst/>
          </a:prstGeom>
        </p:spPr>
        <p:txBody>
          <a:bodyPr lIns="0" rIns="0" tIns="0" bIns="0">
            <a:normAutofit/>
          </a:bodyPr>
          <a:p>
            <a:endParaRPr b="0" lang="en-US" sz="2400" spc="-1" strike="noStrike">
              <a:solidFill>
                <a:srgbClr val="262626"/>
              </a:solidFill>
              <a:latin typeface="Garamond"/>
            </a:endParaRPr>
          </a:p>
        </p:txBody>
      </p:sp>
      <p:sp>
        <p:nvSpPr>
          <p:cNvPr id="368"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69" name="PlaceHolder 4"/>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71"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72"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73" name="PlaceHolder 4"/>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75" name="PlaceHolder 2"/>
          <p:cNvSpPr>
            <a:spLocks noGrp="1"/>
          </p:cNvSpPr>
          <p:nvPr>
            <p:ph type="body"/>
          </p:nvPr>
        </p:nvSpPr>
        <p:spPr>
          <a:xfrm>
            <a:off x="1295280" y="25570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76" name="PlaceHolder 3"/>
          <p:cNvSpPr>
            <a:spLocks noGrp="1"/>
          </p:cNvSpPr>
          <p:nvPr>
            <p:ph type="body"/>
          </p:nvPr>
        </p:nvSpPr>
        <p:spPr>
          <a:xfrm>
            <a:off x="1295280" y="4290480"/>
            <a:ext cx="96008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78" name="PlaceHolder 2"/>
          <p:cNvSpPr>
            <a:spLocks noGrp="1"/>
          </p:cNvSpPr>
          <p:nvPr>
            <p:ph type="body"/>
          </p:nvPr>
        </p:nvSpPr>
        <p:spPr>
          <a:xfrm>
            <a:off x="129528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79" name="PlaceHolder 3"/>
          <p:cNvSpPr>
            <a:spLocks noGrp="1"/>
          </p:cNvSpPr>
          <p:nvPr>
            <p:ph type="body"/>
          </p:nvPr>
        </p:nvSpPr>
        <p:spPr>
          <a:xfrm>
            <a:off x="6215040" y="25570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80" name="PlaceHolder 4"/>
          <p:cNvSpPr>
            <a:spLocks noGrp="1"/>
          </p:cNvSpPr>
          <p:nvPr>
            <p:ph type="body"/>
          </p:nvPr>
        </p:nvSpPr>
        <p:spPr>
          <a:xfrm>
            <a:off x="129528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81" name="PlaceHolder 5"/>
          <p:cNvSpPr>
            <a:spLocks noGrp="1"/>
          </p:cNvSpPr>
          <p:nvPr>
            <p:ph type="body"/>
          </p:nvPr>
        </p:nvSpPr>
        <p:spPr>
          <a:xfrm>
            <a:off x="6215040" y="4290480"/>
            <a:ext cx="468504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383" name="PlaceHolder 2"/>
          <p:cNvSpPr>
            <a:spLocks noGrp="1"/>
          </p:cNvSpPr>
          <p:nvPr>
            <p:ph type="body"/>
          </p:nvPr>
        </p:nvSpPr>
        <p:spPr>
          <a:xfrm>
            <a:off x="12952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84" name="PlaceHolder 3"/>
          <p:cNvSpPr>
            <a:spLocks noGrp="1"/>
          </p:cNvSpPr>
          <p:nvPr>
            <p:ph type="body"/>
          </p:nvPr>
        </p:nvSpPr>
        <p:spPr>
          <a:xfrm>
            <a:off x="454140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85" name="PlaceHolder 4"/>
          <p:cNvSpPr>
            <a:spLocks noGrp="1"/>
          </p:cNvSpPr>
          <p:nvPr>
            <p:ph type="body"/>
          </p:nvPr>
        </p:nvSpPr>
        <p:spPr>
          <a:xfrm>
            <a:off x="7787880" y="25570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86" name="PlaceHolder 5"/>
          <p:cNvSpPr>
            <a:spLocks noGrp="1"/>
          </p:cNvSpPr>
          <p:nvPr>
            <p:ph type="body"/>
          </p:nvPr>
        </p:nvSpPr>
        <p:spPr>
          <a:xfrm>
            <a:off x="12952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87" name="PlaceHolder 6"/>
          <p:cNvSpPr>
            <a:spLocks noGrp="1"/>
          </p:cNvSpPr>
          <p:nvPr>
            <p:ph type="body"/>
          </p:nvPr>
        </p:nvSpPr>
        <p:spPr>
          <a:xfrm>
            <a:off x="454140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
        <p:nvSpPr>
          <p:cNvPr id="388" name="PlaceHolder 7"/>
          <p:cNvSpPr>
            <a:spLocks noGrp="1"/>
          </p:cNvSpPr>
          <p:nvPr>
            <p:ph type="body"/>
          </p:nvPr>
        </p:nvSpPr>
        <p:spPr>
          <a:xfrm>
            <a:off x="7787880" y="4290480"/>
            <a:ext cx="3091320" cy="158256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0"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01" name="PlaceHolder 2"/>
          <p:cNvSpPr>
            <a:spLocks noGrp="1"/>
          </p:cNvSpPr>
          <p:nvPr>
            <p:ph type="subTitle"/>
          </p:nvPr>
        </p:nvSpPr>
        <p:spPr>
          <a:xfrm>
            <a:off x="1295280" y="2557080"/>
            <a:ext cx="9600840" cy="33184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1295280" y="982080"/>
            <a:ext cx="9600840" cy="1303560"/>
          </a:xfrm>
          <a:prstGeom prst="rect">
            <a:avLst/>
          </a:prstGeom>
        </p:spPr>
        <p:txBody>
          <a:bodyPr lIns="0" rIns="0" tIns="0" bIns="0" anchor="ctr">
            <a:noAutofit/>
          </a:bodyPr>
          <a:p>
            <a:endParaRPr b="0" lang="en-US" sz="1800" spc="-1" strike="noStrike">
              <a:solidFill>
                <a:srgbClr val="000000"/>
              </a:solidFill>
              <a:latin typeface="Garamond"/>
            </a:endParaRPr>
          </a:p>
        </p:txBody>
      </p:sp>
      <p:sp>
        <p:nvSpPr>
          <p:cNvPr id="403" name="PlaceHolder 2"/>
          <p:cNvSpPr>
            <a:spLocks noGrp="1"/>
          </p:cNvSpPr>
          <p:nvPr>
            <p:ph type="body"/>
          </p:nvPr>
        </p:nvSpPr>
        <p:spPr>
          <a:xfrm>
            <a:off x="1295280" y="2557080"/>
            <a:ext cx="9600840" cy="3318480"/>
          </a:xfrm>
          <a:prstGeom prst="rect">
            <a:avLst/>
          </a:prstGeom>
        </p:spPr>
        <p:txBody>
          <a:bodyPr lIns="0" rIns="0" tIns="0" bIns="0">
            <a:normAutofit/>
          </a:bodyPr>
          <a:p>
            <a:endParaRPr b="0" lang="en-US" sz="2400" spc="-1" strike="noStrike">
              <a:solidFill>
                <a:srgbClr val="262626"/>
              </a:solidFill>
              <a:latin typeface="Garamond"/>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jpe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slideLayout" Target="../slideLayouts/slideLayout13.xml"/><Relationship Id="rId10" Type="http://schemas.openxmlformats.org/officeDocument/2006/relationships/slideLayout" Target="../slideLayouts/slideLayout14.xml"/><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slideLayout" Target="../slideLayouts/slideLayout17.xml"/><Relationship Id="rId14" Type="http://schemas.openxmlformats.org/officeDocument/2006/relationships/slideLayout" Target="../slideLayouts/slideLayout18.xml"/><Relationship Id="rId15" Type="http://schemas.openxmlformats.org/officeDocument/2006/relationships/slideLayout" Target="../slideLayouts/slideLayout19.xml"/><Relationship Id="rId16" Type="http://schemas.openxmlformats.org/officeDocument/2006/relationships/slideLayout" Target="../slideLayouts/slideLayout20.xml"/><Relationship Id="rId17" Type="http://schemas.openxmlformats.org/officeDocument/2006/relationships/slideLayout" Target="../slideLayouts/slideLayout21.xml"/><Relationship Id="rId18" Type="http://schemas.openxmlformats.org/officeDocument/2006/relationships/slideLayout" Target="../slideLayouts/slideLayout22.xml"/><Relationship Id="rId19" Type="http://schemas.openxmlformats.org/officeDocument/2006/relationships/slideLayout" Target="../slideLayouts/slideLayout23.xml"/><Relationship Id="rId20"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2.jpe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6.jpe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slideLayout" Target="../slideLayouts/slideLayout47.xml"/><Relationship Id="rId17"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0.jpe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24.jpe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slideLayout" Target="../slideLayouts/slideLayout71.xml"/><Relationship Id="rId17"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28.jpe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slideLayout" Target="../slideLayouts/slideLayout81.xml"/><Relationship Id="rId15" Type="http://schemas.openxmlformats.org/officeDocument/2006/relationships/slideLayout" Target="../slideLayouts/slideLayout82.xml"/><Relationship Id="rId16" Type="http://schemas.openxmlformats.org/officeDocument/2006/relationships/slideLayout" Target="../slideLayouts/slideLayout83.xml"/><Relationship Id="rId17"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32.jpe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slideLayout" Target="../slideLayouts/slideLayout93.xml"/><Relationship Id="rId15" Type="http://schemas.openxmlformats.org/officeDocument/2006/relationships/slideLayout" Target="../slideLayouts/slideLayout94.xml"/><Relationship Id="rId16" Type="http://schemas.openxmlformats.org/officeDocument/2006/relationships/slideLayout" Target="../slideLayouts/slideLayout95.xml"/><Relationship Id="rId17"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slideLayout" Target="../slideLayouts/slideLayout104.xml"/><Relationship Id="rId14" Type="http://schemas.openxmlformats.org/officeDocument/2006/relationships/slideLayout" Target="../slideLayouts/slideLayout105.xml"/><Relationship Id="rId15" Type="http://schemas.openxmlformats.org/officeDocument/2006/relationships/slideLayout" Target="../slideLayouts/slideLayout106.xml"/><Relationship Id="rId16" Type="http://schemas.openxmlformats.org/officeDocument/2006/relationships/slideLayout" Target="../slideLayouts/slideLayout107.xml"/><Relationship Id="rId17"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0" name="Group 6"/>
          <p:cNvGrpSpPr/>
          <p:nvPr/>
        </p:nvGrpSpPr>
        <p:grpSpPr>
          <a:xfrm>
            <a:off x="-15840" y="0"/>
            <a:ext cx="12229560" cy="6855840"/>
            <a:chOff x="-15840" y="0"/>
            <a:chExt cx="12229560" cy="6855840"/>
          </a:xfrm>
        </p:grpSpPr>
        <p:pic>
          <p:nvPicPr>
            <p:cNvPr id="1" name="Picture 7" descr="HD-PanelContent.png"/>
            <p:cNvPicPr/>
            <p:nvPr/>
          </p:nvPicPr>
          <p:blipFill>
            <a:blip r:embed="rId3"/>
            <a:stretch/>
          </p:blipFill>
          <p:spPr>
            <a:xfrm>
              <a:off x="0" y="0"/>
              <a:ext cx="12188520" cy="6855840"/>
            </a:xfrm>
            <a:prstGeom prst="rect">
              <a:avLst/>
            </a:prstGeom>
            <a:ln w="0">
              <a:noFill/>
            </a:ln>
          </p:spPr>
        </p:pic>
        <p:sp>
          <p:nvSpPr>
            <p:cNvPr id="2" name="Rectangle 8"/>
            <p:cNvSpPr/>
            <p:nvPr/>
          </p:nvSpPr>
          <p:spPr>
            <a:xfrm>
              <a:off x="608040" y="609480"/>
              <a:ext cx="10972440" cy="563832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3" name="Picture 9" descr="HDRibbonContent-UniformTrim.png"/>
            <p:cNvPicPr/>
            <p:nvPr/>
          </p:nvPicPr>
          <p:blipFill>
            <a:blip r:embed="rId4"/>
            <a:stretch/>
          </p:blipFill>
          <p:spPr>
            <a:xfrm>
              <a:off x="-15840" y="3153960"/>
              <a:ext cx="776880" cy="606240"/>
            </a:xfrm>
            <a:prstGeom prst="rect">
              <a:avLst/>
            </a:prstGeom>
            <a:ln w="0">
              <a:noFill/>
            </a:ln>
          </p:spPr>
        </p:pic>
        <p:pic>
          <p:nvPicPr>
            <p:cNvPr id="4" name="Picture 10" descr="HDRibbonContent-UniformTrim.png"/>
            <p:cNvPicPr/>
            <p:nvPr/>
          </p:nvPicPr>
          <p:blipFill>
            <a:blip r:embed="rId5"/>
            <a:stretch/>
          </p:blipFill>
          <p:spPr>
            <a:xfrm>
              <a:off x="11436840" y="3153960"/>
              <a:ext cx="776880" cy="606240"/>
            </a:xfrm>
            <a:prstGeom prst="rect">
              <a:avLst/>
            </a:prstGeom>
            <a:ln w="0">
              <a:noFill/>
            </a:ln>
          </p:spPr>
        </p:pic>
      </p:grpSp>
      <p:sp>
        <p:nvSpPr>
          <p:cNvPr id="5" name="Straight Connector 6"/>
          <p:cNvSpPr/>
          <p:nvPr/>
        </p:nvSpPr>
        <p:spPr>
          <a:xfrm>
            <a:off x="1396080" y="2421360"/>
            <a:ext cx="9407160" cy="0"/>
          </a:xfrm>
          <a:prstGeom prst="line">
            <a:avLst/>
          </a:prstGeom>
          <a:ln>
            <a:solidFill>
              <a:srgbClr val="83992a"/>
            </a:solidFill>
            <a:round/>
          </a:ln>
        </p:spPr>
        <p:style>
          <a:lnRef idx="2">
            <a:schemeClr val="accent1"/>
          </a:lnRef>
          <a:fillRef idx="0">
            <a:schemeClr val="accent1"/>
          </a:fillRef>
          <a:effectRef idx="1">
            <a:schemeClr val="accent1"/>
          </a:effectRef>
          <a:fontRef idx="minor"/>
        </p:style>
      </p:sp>
      <p:sp>
        <p:nvSpPr>
          <p:cNvPr id="6" name="PlaceHolder 1"/>
          <p:cNvSpPr>
            <a:spLocks noGrp="1"/>
          </p:cNvSpPr>
          <p:nvPr>
            <p:ph type="title"/>
          </p:nvPr>
        </p:nvSpPr>
        <p:spPr>
          <a:xfrm>
            <a:off x="1295280" y="982080"/>
            <a:ext cx="9600840" cy="1303560"/>
          </a:xfrm>
          <a:prstGeom prst="rect">
            <a:avLst/>
          </a:prstGeom>
        </p:spPr>
        <p:txBody>
          <a:bodyPr anchor="ctr">
            <a:noAutofit/>
          </a:bodyPr>
          <a:p>
            <a:pPr algn="ctr">
              <a:lnSpc>
                <a:spcPct val="100000"/>
              </a:lnSpc>
            </a:pPr>
            <a:r>
              <a:rPr b="0" lang="it-IT" sz="4400" spc="-1" strike="noStrike">
                <a:solidFill>
                  <a:srgbClr val="262626"/>
                </a:solidFill>
                <a:latin typeface="Garamond"/>
              </a:rPr>
              <a:t>Fare clic per modificare lo stile del titolo dello schema</a:t>
            </a:r>
            <a:endParaRPr b="0" lang="en-US" sz="4400" spc="-1" strike="noStrike">
              <a:solidFill>
                <a:srgbClr val="000000"/>
              </a:solidFill>
              <a:latin typeface="Garamond"/>
            </a:endParaRPr>
          </a:p>
        </p:txBody>
      </p:sp>
      <p:sp>
        <p:nvSpPr>
          <p:cNvPr id="7" name="PlaceHolder 2"/>
          <p:cNvSpPr>
            <a:spLocks noGrp="1"/>
          </p:cNvSpPr>
          <p:nvPr>
            <p:ph type="body"/>
          </p:nvPr>
        </p:nvSpPr>
        <p:spPr>
          <a:xfrm>
            <a:off x="1295280" y="2557080"/>
            <a:ext cx="9600840" cy="3318480"/>
          </a:xfrm>
          <a:prstGeom prst="rect">
            <a:avLst/>
          </a:prstGeom>
        </p:spPr>
        <p:txBody>
          <a:bodyPr>
            <a:noAutofit/>
          </a:bodyPr>
          <a:p>
            <a:pPr marL="285840" indent="-285480">
              <a:lnSpc>
                <a:spcPct val="100000"/>
              </a:lnSpc>
              <a:spcBef>
                <a:spcPts val="479"/>
              </a:spcBef>
              <a:spcAft>
                <a:spcPts val="601"/>
              </a:spcAft>
              <a:buClr>
                <a:srgbClr val="83992a"/>
              </a:buClr>
              <a:buSzPct val="115000"/>
              <a:buFont typeface="Arial"/>
              <a:buChar char="•"/>
            </a:pPr>
            <a:r>
              <a:rPr b="0" lang="it-IT" sz="2400" spc="-1" strike="noStrike">
                <a:solidFill>
                  <a:srgbClr val="262626"/>
                </a:solidFill>
                <a:latin typeface="Garamond"/>
              </a:rPr>
              <a:t>Fare clic per modificare gli stili del testo dello schema</a:t>
            </a:r>
            <a:endParaRPr b="0" lang="en-US" sz="2400" spc="-1" strike="noStrike">
              <a:solidFill>
                <a:srgbClr val="262626"/>
              </a:solidFill>
              <a:latin typeface="Garamond"/>
            </a:endParaRPr>
          </a:p>
          <a:p>
            <a:pPr lvl="1" marL="743040" indent="-285480">
              <a:lnSpc>
                <a:spcPct val="100000"/>
              </a:lnSpc>
              <a:spcBef>
                <a:spcPts val="400"/>
              </a:spcBef>
              <a:spcAft>
                <a:spcPts val="601"/>
              </a:spcAft>
              <a:buClr>
                <a:srgbClr val="83992a"/>
              </a:buClr>
              <a:buSzPct val="115000"/>
              <a:buFont typeface="Arial"/>
              <a:buChar char="•"/>
            </a:pPr>
            <a:r>
              <a:rPr b="0" lang="it-IT" sz="2000" spc="-1" strike="noStrike">
                <a:solidFill>
                  <a:srgbClr val="262626"/>
                </a:solidFill>
                <a:latin typeface="Garamond"/>
              </a:rPr>
              <a:t>Secondo livello</a:t>
            </a:r>
            <a:endParaRPr b="0" lang="en-US" sz="2000" spc="-1" strike="noStrike">
              <a:solidFill>
                <a:srgbClr val="262626"/>
              </a:solidFill>
              <a:latin typeface="Garamond"/>
            </a:endParaRPr>
          </a:p>
          <a:p>
            <a:pPr lvl="2" marL="1200240" indent="-285480">
              <a:lnSpc>
                <a:spcPct val="100000"/>
              </a:lnSpc>
              <a:spcBef>
                <a:spcPts val="360"/>
              </a:spcBef>
              <a:spcAft>
                <a:spcPts val="601"/>
              </a:spcAft>
              <a:buClr>
                <a:srgbClr val="83992a"/>
              </a:buClr>
              <a:buSzPct val="115000"/>
              <a:buFont typeface="Arial"/>
              <a:buChar char="•"/>
            </a:pPr>
            <a:r>
              <a:rPr b="0" lang="it-IT" sz="1800" spc="-1" strike="noStrike">
                <a:solidFill>
                  <a:srgbClr val="262626"/>
                </a:solidFill>
                <a:latin typeface="Garamond"/>
              </a:rPr>
              <a:t>Terzo livello</a:t>
            </a:r>
            <a:endParaRPr b="0" lang="en-US" sz="1800" spc="-1" strike="noStrike">
              <a:solidFill>
                <a:srgbClr val="262626"/>
              </a:solidFill>
              <a:latin typeface="Garamond"/>
            </a:endParaRPr>
          </a:p>
          <a:p>
            <a:pPr lvl="3" marL="1542960" indent="-171000">
              <a:lnSpc>
                <a:spcPct val="100000"/>
              </a:lnSpc>
              <a:spcBef>
                <a:spcPts val="320"/>
              </a:spcBef>
              <a:spcAft>
                <a:spcPts val="601"/>
              </a:spcAft>
              <a:buClr>
                <a:srgbClr val="83992a"/>
              </a:buClr>
              <a:buSzPct val="115000"/>
              <a:buFont typeface="Arial"/>
              <a:buChar char="•"/>
            </a:pPr>
            <a:r>
              <a:rPr b="0" lang="it-IT" sz="1600" spc="-1" strike="noStrike">
                <a:solidFill>
                  <a:srgbClr val="262626"/>
                </a:solidFill>
                <a:latin typeface="Garamond"/>
              </a:rPr>
              <a:t>Quarto livello</a:t>
            </a:r>
            <a:endParaRPr b="0" lang="en-US" sz="1600" spc="-1" strike="noStrike">
              <a:solidFill>
                <a:srgbClr val="262626"/>
              </a:solidFill>
              <a:latin typeface="Garamond"/>
            </a:endParaRPr>
          </a:p>
          <a:p>
            <a:pPr lvl="4" marL="2000160" indent="-171000">
              <a:lnSpc>
                <a:spcPct val="100000"/>
              </a:lnSpc>
              <a:spcBef>
                <a:spcPts val="281"/>
              </a:spcBef>
              <a:spcAft>
                <a:spcPts val="601"/>
              </a:spcAft>
              <a:buClr>
                <a:srgbClr val="83992a"/>
              </a:buClr>
              <a:buSzPct val="115000"/>
              <a:buFont typeface="Arial"/>
              <a:buChar char="•"/>
            </a:pPr>
            <a:r>
              <a:rPr b="0" lang="it-IT" sz="1400" spc="-1" strike="noStrike">
                <a:solidFill>
                  <a:srgbClr val="262626"/>
                </a:solidFill>
                <a:latin typeface="Garamond"/>
              </a:rPr>
              <a:t>Quinto livello</a:t>
            </a:r>
            <a:endParaRPr b="0" lang="en-US" sz="1400" spc="-1" strike="noStrike">
              <a:solidFill>
                <a:srgbClr val="262626"/>
              </a:solidFill>
              <a:latin typeface="Garamond"/>
            </a:endParaRPr>
          </a:p>
        </p:txBody>
      </p:sp>
      <p:sp>
        <p:nvSpPr>
          <p:cNvPr id="8" name="PlaceHolder 3"/>
          <p:cNvSpPr>
            <a:spLocks noGrp="1"/>
          </p:cNvSpPr>
          <p:nvPr>
            <p:ph type="dt"/>
          </p:nvPr>
        </p:nvSpPr>
        <p:spPr>
          <a:xfrm>
            <a:off x="8677440" y="5969160"/>
            <a:ext cx="1599840" cy="279000"/>
          </a:xfrm>
          <a:prstGeom prst="rect">
            <a:avLst/>
          </a:prstGeom>
        </p:spPr>
        <p:txBody>
          <a:bodyPr anchor="ctr">
            <a:noAutofit/>
          </a:bodyPr>
          <a:p>
            <a:pPr algn="r">
              <a:lnSpc>
                <a:spcPct val="100000"/>
              </a:lnSpc>
            </a:pPr>
            <a:fld id="{C7617829-AEAD-45E2-9728-C9DBB4B12841}" type="datetime">
              <a:rPr b="0" lang="it-IT" sz="1000" spc="-1" strike="noStrike">
                <a:solidFill>
                  <a:srgbClr val="000000"/>
                </a:solidFill>
                <a:latin typeface="Garamond"/>
              </a:rPr>
              <a:t>17/06/21</a:t>
            </a:fld>
            <a:endParaRPr b="0" lang="it-IT" sz="1000" spc="-1" strike="noStrike">
              <a:latin typeface="Times New Roman"/>
            </a:endParaRPr>
          </a:p>
        </p:txBody>
      </p:sp>
      <p:sp>
        <p:nvSpPr>
          <p:cNvPr id="9" name="PlaceHolder 4"/>
          <p:cNvSpPr>
            <a:spLocks noGrp="1"/>
          </p:cNvSpPr>
          <p:nvPr>
            <p:ph type="ftr"/>
          </p:nvPr>
        </p:nvSpPr>
        <p:spPr>
          <a:xfrm>
            <a:off x="1295280" y="5969160"/>
            <a:ext cx="7305480" cy="279000"/>
          </a:xfrm>
          <a:prstGeom prst="rect">
            <a:avLst/>
          </a:prstGeom>
        </p:spPr>
        <p:txBody>
          <a:bodyPr anchor="ctr">
            <a:noAutofit/>
          </a:bodyPr>
          <a:p>
            <a:endParaRPr b="0" lang="it-IT" sz="2400" spc="-1" strike="noStrike">
              <a:latin typeface="Times New Roman"/>
            </a:endParaRPr>
          </a:p>
        </p:txBody>
      </p:sp>
      <p:sp>
        <p:nvSpPr>
          <p:cNvPr id="10" name="PlaceHolder 5"/>
          <p:cNvSpPr>
            <a:spLocks noGrp="1"/>
          </p:cNvSpPr>
          <p:nvPr>
            <p:ph type="sldNum"/>
          </p:nvPr>
        </p:nvSpPr>
        <p:spPr>
          <a:xfrm>
            <a:off x="10353960" y="5969160"/>
            <a:ext cx="542160" cy="279000"/>
          </a:xfrm>
          <a:prstGeom prst="rect">
            <a:avLst/>
          </a:prstGeom>
        </p:spPr>
        <p:txBody>
          <a:bodyPr anchor="ctr">
            <a:noAutofit/>
          </a:bodyPr>
          <a:p>
            <a:pPr algn="r">
              <a:lnSpc>
                <a:spcPct val="100000"/>
              </a:lnSpc>
            </a:pPr>
            <a:fld id="{70F96401-AABD-4FE0-869F-988215AFB33C}" type="slidenum">
              <a:rPr b="0" lang="it-IT" sz="1000" spc="-1" strike="noStrike">
                <a:solidFill>
                  <a:srgbClr val="000000"/>
                </a:solidFill>
                <a:latin typeface="Garamond"/>
              </a:rPr>
              <a:t>&lt;numero&gt;</a:t>
            </a:fld>
            <a:endParaRPr b="0" lang="it-IT"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47" name="Group 6"/>
          <p:cNvGrpSpPr/>
          <p:nvPr/>
        </p:nvGrpSpPr>
        <p:grpSpPr>
          <a:xfrm>
            <a:off x="-15840" y="0"/>
            <a:ext cx="12229560" cy="6855840"/>
            <a:chOff x="-15840" y="0"/>
            <a:chExt cx="12229560" cy="6855840"/>
          </a:xfrm>
        </p:grpSpPr>
        <p:pic>
          <p:nvPicPr>
            <p:cNvPr id="48" name="Picture 7" descr="HD-PanelContent.png"/>
            <p:cNvPicPr/>
            <p:nvPr/>
          </p:nvPicPr>
          <p:blipFill>
            <a:blip r:embed="rId3"/>
            <a:stretch/>
          </p:blipFill>
          <p:spPr>
            <a:xfrm>
              <a:off x="0" y="0"/>
              <a:ext cx="12188520" cy="6855840"/>
            </a:xfrm>
            <a:prstGeom prst="rect">
              <a:avLst/>
            </a:prstGeom>
            <a:ln w="0">
              <a:noFill/>
            </a:ln>
          </p:spPr>
        </p:pic>
        <p:sp>
          <p:nvSpPr>
            <p:cNvPr id="49" name="Rectangle 8"/>
            <p:cNvSpPr/>
            <p:nvPr/>
          </p:nvSpPr>
          <p:spPr>
            <a:xfrm>
              <a:off x="608040" y="609480"/>
              <a:ext cx="10972440" cy="563832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50" name="Picture 9" descr="HDRibbonContent-UniformTrim.png"/>
            <p:cNvPicPr/>
            <p:nvPr/>
          </p:nvPicPr>
          <p:blipFill>
            <a:blip r:embed="rId4"/>
            <a:stretch/>
          </p:blipFill>
          <p:spPr>
            <a:xfrm>
              <a:off x="-15840" y="3153960"/>
              <a:ext cx="776880" cy="606240"/>
            </a:xfrm>
            <a:prstGeom prst="rect">
              <a:avLst/>
            </a:prstGeom>
            <a:ln w="0">
              <a:noFill/>
            </a:ln>
          </p:spPr>
        </p:pic>
        <p:pic>
          <p:nvPicPr>
            <p:cNvPr id="51" name="Picture 10" descr="HDRibbonContent-UniformTrim.png"/>
            <p:cNvPicPr/>
            <p:nvPr/>
          </p:nvPicPr>
          <p:blipFill>
            <a:blip r:embed="rId5"/>
            <a:stretch/>
          </p:blipFill>
          <p:spPr>
            <a:xfrm>
              <a:off x="11436840" y="3153960"/>
              <a:ext cx="776880" cy="606240"/>
            </a:xfrm>
            <a:prstGeom prst="rect">
              <a:avLst/>
            </a:prstGeom>
            <a:ln w="0">
              <a:noFill/>
            </a:ln>
          </p:spPr>
        </p:pic>
      </p:grpSp>
      <p:grpSp>
        <p:nvGrpSpPr>
          <p:cNvPr id="52" name="Group 6"/>
          <p:cNvGrpSpPr/>
          <p:nvPr/>
        </p:nvGrpSpPr>
        <p:grpSpPr>
          <a:xfrm>
            <a:off x="-16920" y="0"/>
            <a:ext cx="12230640" cy="6855840"/>
            <a:chOff x="-16920" y="0"/>
            <a:chExt cx="12230640" cy="6855840"/>
          </a:xfrm>
        </p:grpSpPr>
        <p:pic>
          <p:nvPicPr>
            <p:cNvPr id="53" name="Picture 15" descr="HD-PanelTitleR1.png"/>
            <p:cNvPicPr/>
            <p:nvPr/>
          </p:nvPicPr>
          <p:blipFill>
            <a:blip r:embed="rId6"/>
            <a:stretch/>
          </p:blipFill>
          <p:spPr>
            <a:xfrm>
              <a:off x="0" y="0"/>
              <a:ext cx="12188520" cy="6855840"/>
            </a:xfrm>
            <a:prstGeom prst="rect">
              <a:avLst/>
            </a:prstGeom>
            <a:ln w="0">
              <a:noFill/>
            </a:ln>
          </p:spPr>
        </p:pic>
        <p:sp>
          <p:nvSpPr>
            <p:cNvPr id="54" name="Rectangle 25"/>
            <p:cNvSpPr/>
            <p:nvPr/>
          </p:nvSpPr>
          <p:spPr>
            <a:xfrm>
              <a:off x="2328480" y="1540800"/>
              <a:ext cx="7543440" cy="383508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55" name="Picture 16" descr="HDRibbonTitle-UniformTrim.png"/>
            <p:cNvPicPr/>
            <p:nvPr/>
          </p:nvPicPr>
          <p:blipFill>
            <a:blip r:embed="rId7"/>
            <a:stretch/>
          </p:blipFill>
          <p:spPr>
            <a:xfrm>
              <a:off x="-16920" y="3147480"/>
              <a:ext cx="2477520" cy="612360"/>
            </a:xfrm>
            <a:prstGeom prst="rect">
              <a:avLst/>
            </a:prstGeom>
            <a:ln w="0">
              <a:noFill/>
            </a:ln>
          </p:spPr>
        </p:pic>
        <p:pic>
          <p:nvPicPr>
            <p:cNvPr id="56" name="Picture 19" descr="HDRibbonTitle-UniformTrim.png"/>
            <p:cNvPicPr/>
            <p:nvPr/>
          </p:nvPicPr>
          <p:blipFill>
            <a:blip r:embed="rId8"/>
            <a:stretch/>
          </p:blipFill>
          <p:spPr>
            <a:xfrm>
              <a:off x="9736200" y="3147480"/>
              <a:ext cx="2477520" cy="612360"/>
            </a:xfrm>
            <a:prstGeom prst="rect">
              <a:avLst/>
            </a:prstGeom>
            <a:ln w="0">
              <a:noFill/>
            </a:ln>
          </p:spPr>
        </p:pic>
      </p:grpSp>
      <p:sp>
        <p:nvSpPr>
          <p:cNvPr id="57" name="PlaceHolder 1"/>
          <p:cNvSpPr>
            <a:spLocks noGrp="1"/>
          </p:cNvSpPr>
          <p:nvPr>
            <p:ph type="title"/>
          </p:nvPr>
        </p:nvSpPr>
        <p:spPr>
          <a:xfrm>
            <a:off x="2692440" y="1871280"/>
            <a:ext cx="6815160" cy="1515240"/>
          </a:xfrm>
          <a:prstGeom prst="rect">
            <a:avLst/>
          </a:prstGeom>
        </p:spPr>
        <p:txBody>
          <a:bodyPr anchor="b">
            <a:noAutofit/>
          </a:bodyPr>
          <a:p>
            <a:pPr algn="ctr">
              <a:lnSpc>
                <a:spcPct val="100000"/>
              </a:lnSpc>
            </a:pPr>
            <a:r>
              <a:rPr b="0" lang="it-IT" sz="5400" spc="-1" strike="noStrike">
                <a:solidFill>
                  <a:srgbClr val="262626"/>
                </a:solidFill>
                <a:latin typeface="Garamond"/>
              </a:rPr>
              <a:t>Fare clic per modificare lo stile del titolo dello schema</a:t>
            </a:r>
            <a:endParaRPr b="0" lang="en-US" sz="5400" spc="-1" strike="noStrike">
              <a:solidFill>
                <a:srgbClr val="000000"/>
              </a:solidFill>
              <a:latin typeface="Garamond"/>
            </a:endParaRPr>
          </a:p>
        </p:txBody>
      </p:sp>
      <p:sp>
        <p:nvSpPr>
          <p:cNvPr id="58" name="PlaceHolder 2"/>
          <p:cNvSpPr>
            <a:spLocks noGrp="1"/>
          </p:cNvSpPr>
          <p:nvPr>
            <p:ph type="dt"/>
          </p:nvPr>
        </p:nvSpPr>
        <p:spPr>
          <a:xfrm>
            <a:off x="7983360" y="5037840"/>
            <a:ext cx="897120" cy="279000"/>
          </a:xfrm>
          <a:prstGeom prst="rect">
            <a:avLst/>
          </a:prstGeom>
        </p:spPr>
        <p:txBody>
          <a:bodyPr anchor="ctr">
            <a:noAutofit/>
          </a:bodyPr>
          <a:p>
            <a:pPr algn="r">
              <a:lnSpc>
                <a:spcPct val="100000"/>
              </a:lnSpc>
            </a:pPr>
            <a:fld id="{E62DAF42-3EC8-415F-9C14-7ACCE29417B8}" type="datetime">
              <a:rPr b="0" lang="it-IT" sz="1000" spc="-1" strike="noStrike">
                <a:solidFill>
                  <a:srgbClr val="000000"/>
                </a:solidFill>
                <a:latin typeface="Garamond"/>
              </a:rPr>
              <a:t>17/06/21</a:t>
            </a:fld>
            <a:endParaRPr b="0" lang="it-IT" sz="1000" spc="-1" strike="noStrike">
              <a:latin typeface="Times New Roman"/>
            </a:endParaRPr>
          </a:p>
        </p:txBody>
      </p:sp>
      <p:sp>
        <p:nvSpPr>
          <p:cNvPr id="59" name="PlaceHolder 3"/>
          <p:cNvSpPr>
            <a:spLocks noGrp="1"/>
          </p:cNvSpPr>
          <p:nvPr>
            <p:ph type="ftr"/>
          </p:nvPr>
        </p:nvSpPr>
        <p:spPr>
          <a:xfrm>
            <a:off x="2692440" y="5037840"/>
            <a:ext cx="5214240" cy="279000"/>
          </a:xfrm>
          <a:prstGeom prst="rect">
            <a:avLst/>
          </a:prstGeom>
        </p:spPr>
        <p:txBody>
          <a:bodyPr anchor="ctr">
            <a:noAutofit/>
          </a:bodyPr>
          <a:p>
            <a:endParaRPr b="0" lang="it-IT" sz="2400" spc="-1" strike="noStrike">
              <a:latin typeface="Times New Roman"/>
            </a:endParaRPr>
          </a:p>
        </p:txBody>
      </p:sp>
      <p:sp>
        <p:nvSpPr>
          <p:cNvPr id="60" name="PlaceHolder 4"/>
          <p:cNvSpPr>
            <a:spLocks noGrp="1"/>
          </p:cNvSpPr>
          <p:nvPr>
            <p:ph type="sldNum"/>
          </p:nvPr>
        </p:nvSpPr>
        <p:spPr>
          <a:xfrm>
            <a:off x="8956800" y="5037840"/>
            <a:ext cx="550800" cy="279000"/>
          </a:xfrm>
          <a:prstGeom prst="rect">
            <a:avLst/>
          </a:prstGeom>
        </p:spPr>
        <p:txBody>
          <a:bodyPr anchor="ctr">
            <a:noAutofit/>
          </a:bodyPr>
          <a:p>
            <a:pPr algn="r">
              <a:lnSpc>
                <a:spcPct val="100000"/>
              </a:lnSpc>
            </a:pPr>
            <a:fld id="{0163729D-FE13-4A3E-A252-4746440D8A98}" type="slidenum">
              <a:rPr b="0" lang="it-IT" sz="1000" spc="-1" strike="noStrike">
                <a:solidFill>
                  <a:srgbClr val="000000"/>
                </a:solidFill>
                <a:latin typeface="Garamond"/>
              </a:rPr>
              <a:t>&lt;numero&gt;</a:t>
            </a:fld>
            <a:endParaRPr b="0" lang="it-IT" sz="1000" spc="-1" strike="noStrike">
              <a:latin typeface="Times New Roman"/>
            </a:endParaRPr>
          </a:p>
        </p:txBody>
      </p:sp>
      <p:sp>
        <p:nvSpPr>
          <p:cNvPr id="61" name="Straight Connector 14"/>
          <p:cNvSpPr/>
          <p:nvPr/>
        </p:nvSpPr>
        <p:spPr>
          <a:xfrm>
            <a:off x="2692080" y="3521880"/>
            <a:ext cx="6815880" cy="0"/>
          </a:xfrm>
          <a:prstGeom prst="line">
            <a:avLst/>
          </a:prstGeom>
          <a:ln>
            <a:solidFill>
              <a:srgbClr val="83992a"/>
            </a:solidFill>
            <a:round/>
          </a:ln>
        </p:spPr>
        <p:style>
          <a:lnRef idx="2">
            <a:schemeClr val="accent1"/>
          </a:lnRef>
          <a:fillRef idx="0">
            <a:schemeClr val="accent1"/>
          </a:fillRef>
          <a:effectRef idx="1">
            <a:schemeClr val="accent1"/>
          </a:effectRef>
          <a:fontRef idx="minor"/>
        </p:style>
      </p:sp>
      <p:sp>
        <p:nvSpPr>
          <p:cNvPr id="62"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262626"/>
                </a:solidFill>
                <a:latin typeface="Garamond"/>
              </a:rPr>
              <a:t>Fai clic per modificare il formato del testo della struttura</a:t>
            </a:r>
            <a:endParaRPr b="0" lang="en-US" sz="2400" spc="-1" strike="noStrike">
              <a:solidFill>
                <a:srgbClr val="262626"/>
              </a:solidFill>
              <a:latin typeface="Garamond"/>
            </a:endParaRPr>
          </a:p>
          <a:p>
            <a:pPr lvl="1" marL="864000" indent="-324000">
              <a:spcBef>
                <a:spcPts val="1134"/>
              </a:spcBef>
              <a:buClr>
                <a:srgbClr val="000000"/>
              </a:buClr>
              <a:buSzPct val="75000"/>
              <a:buFont typeface="Symbol" charset="2"/>
              <a:buChar char=""/>
            </a:pPr>
            <a:r>
              <a:rPr b="0" lang="en-US" sz="1800" spc="-1" strike="noStrike">
                <a:solidFill>
                  <a:srgbClr val="262626"/>
                </a:solidFill>
                <a:latin typeface="Garamond"/>
              </a:rPr>
              <a:t>Secondo livello struttura</a:t>
            </a:r>
            <a:endParaRPr b="0" lang="en-US" sz="1800" spc="-1" strike="noStrike">
              <a:solidFill>
                <a:srgbClr val="262626"/>
              </a:solidFill>
              <a:latin typeface="Garamond"/>
            </a:endParaRPr>
          </a:p>
          <a:p>
            <a:pPr lvl="2" marL="1296000" indent="-288000">
              <a:spcBef>
                <a:spcPts val="850"/>
              </a:spcBef>
              <a:buClr>
                <a:srgbClr val="000000"/>
              </a:buClr>
              <a:buSzPct val="45000"/>
              <a:buFont typeface="Wingdings" charset="2"/>
              <a:buChar char=""/>
            </a:pPr>
            <a:r>
              <a:rPr b="0" lang="en-US" sz="1600" spc="-1" strike="noStrike">
                <a:solidFill>
                  <a:srgbClr val="262626"/>
                </a:solidFill>
                <a:latin typeface="Garamond"/>
              </a:rPr>
              <a:t>Terzo livello struttura</a:t>
            </a:r>
            <a:endParaRPr b="0" lang="en-US" sz="1600" spc="-1" strike="noStrike">
              <a:solidFill>
                <a:srgbClr val="262626"/>
              </a:solidFill>
              <a:latin typeface="Garamond"/>
            </a:endParaRPr>
          </a:p>
          <a:p>
            <a:pPr lvl="3" marL="1728000" indent="-216000">
              <a:spcBef>
                <a:spcPts val="567"/>
              </a:spcBef>
              <a:buClr>
                <a:srgbClr val="000000"/>
              </a:buClr>
              <a:buSzPct val="75000"/>
              <a:buFont typeface="Symbol" charset="2"/>
              <a:buChar char=""/>
            </a:pPr>
            <a:r>
              <a:rPr b="0" lang="en-US" sz="1400" spc="-1" strike="noStrike">
                <a:solidFill>
                  <a:srgbClr val="262626"/>
                </a:solidFill>
                <a:latin typeface="Garamond"/>
              </a:rPr>
              <a:t>Quarto livello struttura</a:t>
            </a:r>
            <a:endParaRPr b="0" lang="en-US" sz="1400" spc="-1" strike="noStrike">
              <a:solidFill>
                <a:srgbClr val="262626"/>
              </a:solidFill>
              <a:latin typeface="Garamond"/>
            </a:endParaRPr>
          </a:p>
          <a:p>
            <a:pPr lvl="4" marL="2160000" indent="-216000">
              <a:spcBef>
                <a:spcPts val="283"/>
              </a:spcBef>
              <a:buClr>
                <a:srgbClr val="000000"/>
              </a:buClr>
              <a:buSzPct val="45000"/>
              <a:buFont typeface="Wingdings" charset="2"/>
              <a:buChar char=""/>
            </a:pPr>
            <a:r>
              <a:rPr b="0" lang="en-US" sz="2000" spc="-1" strike="noStrike">
                <a:solidFill>
                  <a:srgbClr val="262626"/>
                </a:solidFill>
                <a:latin typeface="Garamond"/>
              </a:rPr>
              <a:t>Quinto livello struttura</a:t>
            </a:r>
            <a:endParaRPr b="0" lang="en-US" sz="2000" spc="-1" strike="noStrike">
              <a:solidFill>
                <a:srgbClr val="262626"/>
              </a:solidFill>
              <a:latin typeface="Garamond"/>
            </a:endParaRPr>
          </a:p>
          <a:p>
            <a:pPr lvl="5" marL="2592000" indent="-216000">
              <a:spcBef>
                <a:spcPts val="283"/>
              </a:spcBef>
              <a:buClr>
                <a:srgbClr val="000000"/>
              </a:buClr>
              <a:buSzPct val="45000"/>
              <a:buFont typeface="Wingdings" charset="2"/>
              <a:buChar char=""/>
            </a:pPr>
            <a:r>
              <a:rPr b="0" lang="en-US" sz="2000" spc="-1" strike="noStrike">
                <a:solidFill>
                  <a:srgbClr val="262626"/>
                </a:solidFill>
                <a:latin typeface="Garamond"/>
              </a:rPr>
              <a:t>Sesto livello struttura</a:t>
            </a:r>
            <a:endParaRPr b="0" lang="en-US" sz="2000" spc="-1" strike="noStrike">
              <a:solidFill>
                <a:srgbClr val="262626"/>
              </a:solidFill>
              <a:latin typeface="Garamond"/>
            </a:endParaRPr>
          </a:p>
          <a:p>
            <a:pPr lvl="6" marL="3024000" indent="-216000">
              <a:spcBef>
                <a:spcPts val="283"/>
              </a:spcBef>
              <a:buClr>
                <a:srgbClr val="000000"/>
              </a:buClr>
              <a:buSzPct val="45000"/>
              <a:buFont typeface="Wingdings" charset="2"/>
              <a:buChar char=""/>
            </a:pPr>
            <a:r>
              <a:rPr b="0" lang="en-US" sz="2000" spc="-1" strike="noStrike">
                <a:solidFill>
                  <a:srgbClr val="262626"/>
                </a:solidFill>
                <a:latin typeface="Garamond"/>
              </a:rPr>
              <a:t>Settimo livello struttura</a:t>
            </a:r>
            <a:endParaRPr b="0" lang="en-US" sz="2000" spc="-1" strike="noStrike">
              <a:solidFill>
                <a:srgbClr val="262626"/>
              </a:solidFill>
              <a:latin typeface="Garamond"/>
            </a:endParaRPr>
          </a:p>
        </p:txBody>
      </p:sp>
    </p:spTree>
  </p:cSld>
  <p:clrMap bg1="lt1" bg2="lt2" tx1="dk1" tx2="dk2" accent1="accent1" accent2="accent2" accent3="accent3" accent4="accent4" accent5="accent5" accent6="accent6" hlink="hlink" folHlink="folHlink"/>
  <p:sldLayoutIdLst>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99" name="Group 6"/>
          <p:cNvGrpSpPr/>
          <p:nvPr/>
        </p:nvGrpSpPr>
        <p:grpSpPr>
          <a:xfrm>
            <a:off x="-15840" y="0"/>
            <a:ext cx="12229560" cy="6855840"/>
            <a:chOff x="-15840" y="0"/>
            <a:chExt cx="12229560" cy="6855840"/>
          </a:xfrm>
        </p:grpSpPr>
        <p:pic>
          <p:nvPicPr>
            <p:cNvPr id="100" name="Picture 7" descr="HD-PanelContent.png"/>
            <p:cNvPicPr/>
            <p:nvPr/>
          </p:nvPicPr>
          <p:blipFill>
            <a:blip r:embed="rId3"/>
            <a:stretch/>
          </p:blipFill>
          <p:spPr>
            <a:xfrm>
              <a:off x="0" y="0"/>
              <a:ext cx="12188520" cy="6855840"/>
            </a:xfrm>
            <a:prstGeom prst="rect">
              <a:avLst/>
            </a:prstGeom>
            <a:ln w="0">
              <a:noFill/>
            </a:ln>
          </p:spPr>
        </p:pic>
        <p:sp>
          <p:nvSpPr>
            <p:cNvPr id="101" name="Rectangle 8"/>
            <p:cNvSpPr/>
            <p:nvPr/>
          </p:nvSpPr>
          <p:spPr>
            <a:xfrm>
              <a:off x="608040" y="609480"/>
              <a:ext cx="10972440" cy="563832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102" name="Picture 9" descr="HDRibbonContent-UniformTrim.png"/>
            <p:cNvPicPr/>
            <p:nvPr/>
          </p:nvPicPr>
          <p:blipFill>
            <a:blip r:embed="rId4"/>
            <a:stretch/>
          </p:blipFill>
          <p:spPr>
            <a:xfrm>
              <a:off x="-15840" y="3153960"/>
              <a:ext cx="776880" cy="606240"/>
            </a:xfrm>
            <a:prstGeom prst="rect">
              <a:avLst/>
            </a:prstGeom>
            <a:ln w="0">
              <a:noFill/>
            </a:ln>
          </p:spPr>
        </p:pic>
        <p:pic>
          <p:nvPicPr>
            <p:cNvPr id="103" name="Picture 10" descr="HDRibbonContent-UniformTrim.png"/>
            <p:cNvPicPr/>
            <p:nvPr/>
          </p:nvPicPr>
          <p:blipFill>
            <a:blip r:embed="rId5"/>
            <a:stretch/>
          </p:blipFill>
          <p:spPr>
            <a:xfrm>
              <a:off x="11436840" y="3153960"/>
              <a:ext cx="776880" cy="606240"/>
            </a:xfrm>
            <a:prstGeom prst="rect">
              <a:avLst/>
            </a:prstGeom>
            <a:ln w="0">
              <a:noFill/>
            </a:ln>
          </p:spPr>
        </p:pic>
      </p:grpSp>
      <p:sp>
        <p:nvSpPr>
          <p:cNvPr id="104" name="PlaceHolder 1"/>
          <p:cNvSpPr>
            <a:spLocks noGrp="1"/>
          </p:cNvSpPr>
          <p:nvPr>
            <p:ph type="title"/>
          </p:nvPr>
        </p:nvSpPr>
        <p:spPr>
          <a:xfrm>
            <a:off x="1295280" y="982080"/>
            <a:ext cx="9600840" cy="1303560"/>
          </a:xfrm>
          <a:prstGeom prst="rect">
            <a:avLst/>
          </a:prstGeom>
        </p:spPr>
        <p:txBody>
          <a:bodyPr anchor="ctr">
            <a:noAutofit/>
          </a:bodyPr>
          <a:p>
            <a:pPr algn="ctr">
              <a:lnSpc>
                <a:spcPct val="100000"/>
              </a:lnSpc>
            </a:pPr>
            <a:r>
              <a:rPr b="0" lang="it-IT" sz="4400" spc="-1" strike="noStrike">
                <a:solidFill>
                  <a:srgbClr val="262626"/>
                </a:solidFill>
                <a:latin typeface="Garamond"/>
              </a:rPr>
              <a:t>Fare clic per modificare lo stile del titolo dello schema</a:t>
            </a:r>
            <a:endParaRPr b="0" lang="en-US" sz="4400" spc="-1" strike="noStrike">
              <a:solidFill>
                <a:srgbClr val="000000"/>
              </a:solidFill>
              <a:latin typeface="Garamond"/>
            </a:endParaRPr>
          </a:p>
        </p:txBody>
      </p:sp>
      <p:sp>
        <p:nvSpPr>
          <p:cNvPr id="105" name="PlaceHolder 2"/>
          <p:cNvSpPr>
            <a:spLocks noGrp="1"/>
          </p:cNvSpPr>
          <p:nvPr>
            <p:ph type="body"/>
          </p:nvPr>
        </p:nvSpPr>
        <p:spPr>
          <a:xfrm>
            <a:off x="1295280" y="2658600"/>
            <a:ext cx="4717800" cy="576000"/>
          </a:xfrm>
          <a:prstGeom prst="rect">
            <a:avLst/>
          </a:prstGeom>
        </p:spPr>
        <p:txBody>
          <a:bodyPr anchor="b">
            <a:noAutofit/>
          </a:bodyPr>
          <a:p>
            <a:pPr>
              <a:lnSpc>
                <a:spcPct val="100000"/>
              </a:lnSpc>
              <a:spcBef>
                <a:spcPts val="672"/>
              </a:spcBef>
              <a:spcAft>
                <a:spcPts val="601"/>
              </a:spcAft>
              <a:tabLst>
                <a:tab algn="l" pos="0"/>
              </a:tabLst>
            </a:pPr>
            <a:r>
              <a:rPr b="0" lang="it-IT" sz="2800" spc="-1" strike="noStrike">
                <a:solidFill>
                  <a:srgbClr val="83992a"/>
                </a:solidFill>
                <a:latin typeface="Garamond"/>
              </a:rPr>
              <a:t>Fare clic per modificare gli stili del testo dello schema</a:t>
            </a:r>
            <a:endParaRPr b="0" lang="en-US" sz="2800" spc="-1" strike="noStrike">
              <a:solidFill>
                <a:srgbClr val="262626"/>
              </a:solidFill>
              <a:latin typeface="Garamond"/>
            </a:endParaRPr>
          </a:p>
        </p:txBody>
      </p:sp>
      <p:sp>
        <p:nvSpPr>
          <p:cNvPr id="106" name="PlaceHolder 3"/>
          <p:cNvSpPr>
            <a:spLocks noGrp="1"/>
          </p:cNvSpPr>
          <p:nvPr>
            <p:ph type="body"/>
          </p:nvPr>
        </p:nvSpPr>
        <p:spPr>
          <a:xfrm>
            <a:off x="1295280" y="3243240"/>
            <a:ext cx="4717800" cy="2632320"/>
          </a:xfrm>
          <a:prstGeom prst="rect">
            <a:avLst/>
          </a:prstGeom>
        </p:spPr>
        <p:txBody>
          <a:bodyPr>
            <a:normAutofit/>
          </a:bodyPr>
          <a:p>
            <a:pPr marL="285840" indent="-285480">
              <a:lnSpc>
                <a:spcPct val="100000"/>
              </a:lnSpc>
              <a:spcBef>
                <a:spcPts val="479"/>
              </a:spcBef>
              <a:spcAft>
                <a:spcPts val="601"/>
              </a:spcAft>
              <a:buClr>
                <a:srgbClr val="83992a"/>
              </a:buClr>
              <a:buSzPct val="115000"/>
              <a:buFont typeface="Arial"/>
              <a:buChar char="•"/>
            </a:pPr>
            <a:r>
              <a:rPr b="0" lang="it-IT" sz="2400" spc="-1" strike="noStrike">
                <a:solidFill>
                  <a:srgbClr val="262626"/>
                </a:solidFill>
                <a:latin typeface="Garamond"/>
              </a:rPr>
              <a:t>Fare clic per modificare gli stili del testo dello schema</a:t>
            </a:r>
            <a:endParaRPr b="0" lang="en-US" sz="2400" spc="-1" strike="noStrike">
              <a:solidFill>
                <a:srgbClr val="262626"/>
              </a:solidFill>
              <a:latin typeface="Garamond"/>
            </a:endParaRPr>
          </a:p>
          <a:p>
            <a:pPr lvl="1" marL="743040" indent="-285480">
              <a:lnSpc>
                <a:spcPct val="100000"/>
              </a:lnSpc>
              <a:spcBef>
                <a:spcPts val="400"/>
              </a:spcBef>
              <a:spcAft>
                <a:spcPts val="601"/>
              </a:spcAft>
              <a:buClr>
                <a:srgbClr val="83992a"/>
              </a:buClr>
              <a:buSzPct val="115000"/>
              <a:buFont typeface="Arial"/>
              <a:buChar char="•"/>
            </a:pPr>
            <a:r>
              <a:rPr b="0" lang="it-IT" sz="2000" spc="-1" strike="noStrike">
                <a:solidFill>
                  <a:srgbClr val="262626"/>
                </a:solidFill>
                <a:latin typeface="Garamond"/>
              </a:rPr>
              <a:t>Secondo livello</a:t>
            </a:r>
            <a:endParaRPr b="0" lang="en-US" sz="2000" spc="-1" strike="noStrike">
              <a:solidFill>
                <a:srgbClr val="262626"/>
              </a:solidFill>
              <a:latin typeface="Garamond"/>
            </a:endParaRPr>
          </a:p>
          <a:p>
            <a:pPr lvl="2" marL="1200240" indent="-285480">
              <a:lnSpc>
                <a:spcPct val="100000"/>
              </a:lnSpc>
              <a:spcBef>
                <a:spcPts val="360"/>
              </a:spcBef>
              <a:spcAft>
                <a:spcPts val="601"/>
              </a:spcAft>
              <a:buClr>
                <a:srgbClr val="83992a"/>
              </a:buClr>
              <a:buSzPct val="115000"/>
              <a:buFont typeface="Arial"/>
              <a:buChar char="•"/>
            </a:pPr>
            <a:r>
              <a:rPr b="0" lang="it-IT" sz="1800" spc="-1" strike="noStrike">
                <a:solidFill>
                  <a:srgbClr val="262626"/>
                </a:solidFill>
                <a:latin typeface="Garamond"/>
              </a:rPr>
              <a:t>Terzo livello</a:t>
            </a:r>
            <a:endParaRPr b="0" lang="en-US" sz="1800" spc="-1" strike="noStrike">
              <a:solidFill>
                <a:srgbClr val="262626"/>
              </a:solidFill>
              <a:latin typeface="Garamond"/>
            </a:endParaRPr>
          </a:p>
          <a:p>
            <a:pPr lvl="3" marL="1542960" indent="-171000">
              <a:lnSpc>
                <a:spcPct val="100000"/>
              </a:lnSpc>
              <a:spcBef>
                <a:spcPts val="320"/>
              </a:spcBef>
              <a:spcAft>
                <a:spcPts val="601"/>
              </a:spcAft>
              <a:buClr>
                <a:srgbClr val="83992a"/>
              </a:buClr>
              <a:buSzPct val="115000"/>
              <a:buFont typeface="Arial"/>
              <a:buChar char="•"/>
            </a:pPr>
            <a:r>
              <a:rPr b="0" lang="it-IT" sz="1600" spc="-1" strike="noStrike">
                <a:solidFill>
                  <a:srgbClr val="262626"/>
                </a:solidFill>
                <a:latin typeface="Garamond"/>
              </a:rPr>
              <a:t>Quarto livello</a:t>
            </a:r>
            <a:endParaRPr b="0" lang="en-US" sz="1600" spc="-1" strike="noStrike">
              <a:solidFill>
                <a:srgbClr val="262626"/>
              </a:solidFill>
              <a:latin typeface="Garamond"/>
            </a:endParaRPr>
          </a:p>
          <a:p>
            <a:pPr lvl="4" marL="2000160" indent="-171000">
              <a:lnSpc>
                <a:spcPct val="100000"/>
              </a:lnSpc>
              <a:spcBef>
                <a:spcPts val="281"/>
              </a:spcBef>
              <a:spcAft>
                <a:spcPts val="601"/>
              </a:spcAft>
              <a:buClr>
                <a:srgbClr val="83992a"/>
              </a:buClr>
              <a:buSzPct val="115000"/>
              <a:buFont typeface="Arial"/>
              <a:buChar char="•"/>
            </a:pPr>
            <a:r>
              <a:rPr b="0" lang="it-IT" sz="1400" spc="-1" strike="noStrike">
                <a:solidFill>
                  <a:srgbClr val="262626"/>
                </a:solidFill>
                <a:latin typeface="Garamond"/>
              </a:rPr>
              <a:t>Quinto livello</a:t>
            </a:r>
            <a:endParaRPr b="0" lang="en-US" sz="1400" spc="-1" strike="noStrike">
              <a:solidFill>
                <a:srgbClr val="262626"/>
              </a:solidFill>
              <a:latin typeface="Garamond"/>
            </a:endParaRPr>
          </a:p>
        </p:txBody>
      </p:sp>
      <p:sp>
        <p:nvSpPr>
          <p:cNvPr id="107" name="PlaceHolder 4"/>
          <p:cNvSpPr>
            <a:spLocks noGrp="1"/>
          </p:cNvSpPr>
          <p:nvPr>
            <p:ph type="body"/>
          </p:nvPr>
        </p:nvSpPr>
        <p:spPr>
          <a:xfrm>
            <a:off x="6180840" y="2658600"/>
            <a:ext cx="4717800" cy="576000"/>
          </a:xfrm>
          <a:prstGeom prst="rect">
            <a:avLst/>
          </a:prstGeom>
        </p:spPr>
        <p:txBody>
          <a:bodyPr anchor="b">
            <a:noAutofit/>
          </a:bodyPr>
          <a:p>
            <a:pPr>
              <a:lnSpc>
                <a:spcPct val="100000"/>
              </a:lnSpc>
              <a:spcBef>
                <a:spcPts val="672"/>
              </a:spcBef>
              <a:spcAft>
                <a:spcPts val="601"/>
              </a:spcAft>
              <a:tabLst>
                <a:tab algn="l" pos="0"/>
              </a:tabLst>
            </a:pPr>
            <a:r>
              <a:rPr b="0" lang="it-IT" sz="2800" spc="-1" strike="noStrike">
                <a:solidFill>
                  <a:srgbClr val="83992a"/>
                </a:solidFill>
                <a:latin typeface="Garamond"/>
              </a:rPr>
              <a:t>Fare clic per modificare gli stili del testo dello schema</a:t>
            </a:r>
            <a:endParaRPr b="0" lang="en-US" sz="2800" spc="-1" strike="noStrike">
              <a:solidFill>
                <a:srgbClr val="262626"/>
              </a:solidFill>
              <a:latin typeface="Garamond"/>
            </a:endParaRPr>
          </a:p>
        </p:txBody>
      </p:sp>
      <p:sp>
        <p:nvSpPr>
          <p:cNvPr id="108" name="PlaceHolder 5"/>
          <p:cNvSpPr>
            <a:spLocks noGrp="1"/>
          </p:cNvSpPr>
          <p:nvPr>
            <p:ph type="body"/>
          </p:nvPr>
        </p:nvSpPr>
        <p:spPr>
          <a:xfrm>
            <a:off x="6180840" y="3243240"/>
            <a:ext cx="4717800" cy="2632320"/>
          </a:xfrm>
          <a:prstGeom prst="rect">
            <a:avLst/>
          </a:prstGeom>
        </p:spPr>
        <p:txBody>
          <a:bodyPr>
            <a:normAutofit/>
          </a:bodyPr>
          <a:p>
            <a:pPr marL="285840" indent="-285480">
              <a:lnSpc>
                <a:spcPct val="100000"/>
              </a:lnSpc>
              <a:spcBef>
                <a:spcPts val="479"/>
              </a:spcBef>
              <a:spcAft>
                <a:spcPts val="601"/>
              </a:spcAft>
              <a:buClr>
                <a:srgbClr val="83992a"/>
              </a:buClr>
              <a:buSzPct val="115000"/>
              <a:buFont typeface="Arial"/>
              <a:buChar char="•"/>
            </a:pPr>
            <a:r>
              <a:rPr b="0" lang="it-IT" sz="2400" spc="-1" strike="noStrike">
                <a:solidFill>
                  <a:srgbClr val="262626"/>
                </a:solidFill>
                <a:latin typeface="Garamond"/>
              </a:rPr>
              <a:t>Fare clic per modificare gli stili del testo dello schema</a:t>
            </a:r>
            <a:endParaRPr b="0" lang="en-US" sz="2400" spc="-1" strike="noStrike">
              <a:solidFill>
                <a:srgbClr val="262626"/>
              </a:solidFill>
              <a:latin typeface="Garamond"/>
            </a:endParaRPr>
          </a:p>
          <a:p>
            <a:pPr lvl="1" marL="743040" indent="-285480">
              <a:lnSpc>
                <a:spcPct val="100000"/>
              </a:lnSpc>
              <a:spcBef>
                <a:spcPts val="400"/>
              </a:spcBef>
              <a:spcAft>
                <a:spcPts val="601"/>
              </a:spcAft>
              <a:buClr>
                <a:srgbClr val="83992a"/>
              </a:buClr>
              <a:buSzPct val="115000"/>
              <a:buFont typeface="Arial"/>
              <a:buChar char="•"/>
            </a:pPr>
            <a:r>
              <a:rPr b="0" lang="it-IT" sz="2000" spc="-1" strike="noStrike">
                <a:solidFill>
                  <a:srgbClr val="262626"/>
                </a:solidFill>
                <a:latin typeface="Garamond"/>
              </a:rPr>
              <a:t>Secondo livello</a:t>
            </a:r>
            <a:endParaRPr b="0" lang="en-US" sz="2000" spc="-1" strike="noStrike">
              <a:solidFill>
                <a:srgbClr val="262626"/>
              </a:solidFill>
              <a:latin typeface="Garamond"/>
            </a:endParaRPr>
          </a:p>
          <a:p>
            <a:pPr lvl="2" marL="1200240" indent="-285480">
              <a:lnSpc>
                <a:spcPct val="100000"/>
              </a:lnSpc>
              <a:spcBef>
                <a:spcPts val="360"/>
              </a:spcBef>
              <a:spcAft>
                <a:spcPts val="601"/>
              </a:spcAft>
              <a:buClr>
                <a:srgbClr val="83992a"/>
              </a:buClr>
              <a:buSzPct val="115000"/>
              <a:buFont typeface="Arial"/>
              <a:buChar char="•"/>
            </a:pPr>
            <a:r>
              <a:rPr b="0" lang="it-IT" sz="1800" spc="-1" strike="noStrike">
                <a:solidFill>
                  <a:srgbClr val="262626"/>
                </a:solidFill>
                <a:latin typeface="Garamond"/>
              </a:rPr>
              <a:t>Terzo livello</a:t>
            </a:r>
            <a:endParaRPr b="0" lang="en-US" sz="1800" spc="-1" strike="noStrike">
              <a:solidFill>
                <a:srgbClr val="262626"/>
              </a:solidFill>
              <a:latin typeface="Garamond"/>
            </a:endParaRPr>
          </a:p>
          <a:p>
            <a:pPr lvl="3" marL="1542960" indent="-171000">
              <a:lnSpc>
                <a:spcPct val="100000"/>
              </a:lnSpc>
              <a:spcBef>
                <a:spcPts val="320"/>
              </a:spcBef>
              <a:spcAft>
                <a:spcPts val="601"/>
              </a:spcAft>
              <a:buClr>
                <a:srgbClr val="83992a"/>
              </a:buClr>
              <a:buSzPct val="115000"/>
              <a:buFont typeface="Arial"/>
              <a:buChar char="•"/>
            </a:pPr>
            <a:r>
              <a:rPr b="0" lang="it-IT" sz="1600" spc="-1" strike="noStrike">
                <a:solidFill>
                  <a:srgbClr val="262626"/>
                </a:solidFill>
                <a:latin typeface="Garamond"/>
              </a:rPr>
              <a:t>Quarto livello</a:t>
            </a:r>
            <a:endParaRPr b="0" lang="en-US" sz="1600" spc="-1" strike="noStrike">
              <a:solidFill>
                <a:srgbClr val="262626"/>
              </a:solidFill>
              <a:latin typeface="Garamond"/>
            </a:endParaRPr>
          </a:p>
          <a:p>
            <a:pPr lvl="4" marL="2000160" indent="-171000">
              <a:lnSpc>
                <a:spcPct val="100000"/>
              </a:lnSpc>
              <a:spcBef>
                <a:spcPts val="281"/>
              </a:spcBef>
              <a:spcAft>
                <a:spcPts val="601"/>
              </a:spcAft>
              <a:buClr>
                <a:srgbClr val="83992a"/>
              </a:buClr>
              <a:buSzPct val="115000"/>
              <a:buFont typeface="Arial"/>
              <a:buChar char="•"/>
            </a:pPr>
            <a:r>
              <a:rPr b="0" lang="it-IT" sz="1400" spc="-1" strike="noStrike">
                <a:solidFill>
                  <a:srgbClr val="262626"/>
                </a:solidFill>
                <a:latin typeface="Garamond"/>
              </a:rPr>
              <a:t>Quinto livello</a:t>
            </a:r>
            <a:endParaRPr b="0" lang="en-US" sz="1400" spc="-1" strike="noStrike">
              <a:solidFill>
                <a:srgbClr val="262626"/>
              </a:solidFill>
              <a:latin typeface="Garamond"/>
            </a:endParaRPr>
          </a:p>
        </p:txBody>
      </p:sp>
      <p:sp>
        <p:nvSpPr>
          <p:cNvPr id="109" name="PlaceHolder 6"/>
          <p:cNvSpPr>
            <a:spLocks noGrp="1"/>
          </p:cNvSpPr>
          <p:nvPr>
            <p:ph type="dt"/>
          </p:nvPr>
        </p:nvSpPr>
        <p:spPr>
          <a:xfrm>
            <a:off x="8677440" y="5969160"/>
            <a:ext cx="1599840" cy="279000"/>
          </a:xfrm>
          <a:prstGeom prst="rect">
            <a:avLst/>
          </a:prstGeom>
        </p:spPr>
        <p:txBody>
          <a:bodyPr anchor="ctr">
            <a:noAutofit/>
          </a:bodyPr>
          <a:p>
            <a:pPr algn="r">
              <a:lnSpc>
                <a:spcPct val="100000"/>
              </a:lnSpc>
            </a:pPr>
            <a:fld id="{225AEB2E-FAF2-4381-ACBD-1095C8649308}" type="datetime">
              <a:rPr b="0" lang="it-IT" sz="1000" spc="-1" strike="noStrike">
                <a:solidFill>
                  <a:srgbClr val="000000"/>
                </a:solidFill>
                <a:latin typeface="Garamond"/>
              </a:rPr>
              <a:t>17/06/21</a:t>
            </a:fld>
            <a:endParaRPr b="0" lang="it-IT" sz="1000" spc="-1" strike="noStrike">
              <a:latin typeface="Times New Roman"/>
            </a:endParaRPr>
          </a:p>
        </p:txBody>
      </p:sp>
      <p:sp>
        <p:nvSpPr>
          <p:cNvPr id="110" name="PlaceHolder 7"/>
          <p:cNvSpPr>
            <a:spLocks noGrp="1"/>
          </p:cNvSpPr>
          <p:nvPr>
            <p:ph type="ftr"/>
          </p:nvPr>
        </p:nvSpPr>
        <p:spPr>
          <a:xfrm>
            <a:off x="1295280" y="5969160"/>
            <a:ext cx="7305480" cy="279000"/>
          </a:xfrm>
          <a:prstGeom prst="rect">
            <a:avLst/>
          </a:prstGeom>
        </p:spPr>
        <p:txBody>
          <a:bodyPr anchor="ctr">
            <a:noAutofit/>
          </a:bodyPr>
          <a:p>
            <a:endParaRPr b="0" lang="it-IT" sz="2400" spc="-1" strike="noStrike">
              <a:latin typeface="Times New Roman"/>
            </a:endParaRPr>
          </a:p>
        </p:txBody>
      </p:sp>
      <p:sp>
        <p:nvSpPr>
          <p:cNvPr id="111" name="PlaceHolder 8"/>
          <p:cNvSpPr>
            <a:spLocks noGrp="1"/>
          </p:cNvSpPr>
          <p:nvPr>
            <p:ph type="sldNum"/>
          </p:nvPr>
        </p:nvSpPr>
        <p:spPr>
          <a:xfrm>
            <a:off x="10353960" y="5969160"/>
            <a:ext cx="542160" cy="279000"/>
          </a:xfrm>
          <a:prstGeom prst="rect">
            <a:avLst/>
          </a:prstGeom>
        </p:spPr>
        <p:txBody>
          <a:bodyPr anchor="ctr">
            <a:noAutofit/>
          </a:bodyPr>
          <a:p>
            <a:pPr algn="r">
              <a:lnSpc>
                <a:spcPct val="100000"/>
              </a:lnSpc>
            </a:pPr>
            <a:fld id="{7401B24C-3E45-457B-A366-C3CEF701F77D}" type="slidenum">
              <a:rPr b="0" lang="it-IT" sz="1000" spc="-1" strike="noStrike">
                <a:solidFill>
                  <a:srgbClr val="000000"/>
                </a:solidFill>
                <a:latin typeface="Garamond"/>
              </a:rPr>
              <a:t>&lt;numero&gt;</a:t>
            </a:fld>
            <a:endParaRPr b="0" lang="it-IT" sz="1000" spc="-1" strike="noStrike">
              <a:latin typeface="Times New Roman"/>
            </a:endParaRPr>
          </a:p>
        </p:txBody>
      </p:sp>
      <p:sp>
        <p:nvSpPr>
          <p:cNvPr id="112" name="Straight Connector 17"/>
          <p:cNvSpPr/>
          <p:nvPr/>
        </p:nvSpPr>
        <p:spPr>
          <a:xfrm>
            <a:off x="1396080" y="2421360"/>
            <a:ext cx="9407160" cy="0"/>
          </a:xfrm>
          <a:prstGeom prst="line">
            <a:avLst/>
          </a:prstGeom>
          <a:ln>
            <a:solidFill>
              <a:srgbClr val="83992a"/>
            </a:solidFill>
            <a:round/>
          </a:ln>
        </p:spPr>
        <p:style>
          <a:lnRef idx="2">
            <a:schemeClr val="accent1"/>
          </a:lnRef>
          <a:fillRef idx="0">
            <a:schemeClr val="accent1"/>
          </a:fillRef>
          <a:effectRef idx="1">
            <a:schemeClr val="accent1"/>
          </a:effectRef>
          <a:fontRef idx="minor"/>
        </p:style>
      </p:sp>
    </p:spTree>
  </p:cSld>
  <p:clrMap bg1="lt1" bg2="lt2" tx1="dk1" tx2="dk2" accent1="accent1" accent2="accent2" accent3="accent3" accent4="accent4" accent5="accent5" accent6="accent6" hlink="hlink" folHlink="folHlink"/>
  <p:sldLayoutIdLst>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149" name="Group 6"/>
          <p:cNvGrpSpPr/>
          <p:nvPr/>
        </p:nvGrpSpPr>
        <p:grpSpPr>
          <a:xfrm>
            <a:off x="-15840" y="0"/>
            <a:ext cx="12229560" cy="6855840"/>
            <a:chOff x="-15840" y="0"/>
            <a:chExt cx="12229560" cy="6855840"/>
          </a:xfrm>
        </p:grpSpPr>
        <p:pic>
          <p:nvPicPr>
            <p:cNvPr id="150" name="Picture 7" descr="HD-PanelContent.png"/>
            <p:cNvPicPr/>
            <p:nvPr/>
          </p:nvPicPr>
          <p:blipFill>
            <a:blip r:embed="rId3"/>
            <a:stretch/>
          </p:blipFill>
          <p:spPr>
            <a:xfrm>
              <a:off x="0" y="0"/>
              <a:ext cx="12188520" cy="6855840"/>
            </a:xfrm>
            <a:prstGeom prst="rect">
              <a:avLst/>
            </a:prstGeom>
            <a:ln w="0">
              <a:noFill/>
            </a:ln>
          </p:spPr>
        </p:pic>
        <p:sp>
          <p:nvSpPr>
            <p:cNvPr id="151" name="Rectangle 8"/>
            <p:cNvSpPr/>
            <p:nvPr/>
          </p:nvSpPr>
          <p:spPr>
            <a:xfrm>
              <a:off x="608040" y="609480"/>
              <a:ext cx="10972440" cy="563832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152" name="Picture 9" descr="HDRibbonContent-UniformTrim.png"/>
            <p:cNvPicPr/>
            <p:nvPr/>
          </p:nvPicPr>
          <p:blipFill>
            <a:blip r:embed="rId4"/>
            <a:stretch/>
          </p:blipFill>
          <p:spPr>
            <a:xfrm>
              <a:off x="-15840" y="3153960"/>
              <a:ext cx="776880" cy="606240"/>
            </a:xfrm>
            <a:prstGeom prst="rect">
              <a:avLst/>
            </a:prstGeom>
            <a:ln w="0">
              <a:noFill/>
            </a:ln>
          </p:spPr>
        </p:pic>
        <p:pic>
          <p:nvPicPr>
            <p:cNvPr id="153" name="Picture 10" descr="HDRibbonContent-UniformTrim.png"/>
            <p:cNvPicPr/>
            <p:nvPr/>
          </p:nvPicPr>
          <p:blipFill>
            <a:blip r:embed="rId5"/>
            <a:stretch/>
          </p:blipFill>
          <p:spPr>
            <a:xfrm>
              <a:off x="11436840" y="3153960"/>
              <a:ext cx="776880" cy="606240"/>
            </a:xfrm>
            <a:prstGeom prst="rect">
              <a:avLst/>
            </a:prstGeom>
            <a:ln w="0">
              <a:noFill/>
            </a:ln>
          </p:spPr>
        </p:pic>
      </p:grpSp>
      <p:sp>
        <p:nvSpPr>
          <p:cNvPr id="154" name="PlaceHolder 1"/>
          <p:cNvSpPr>
            <a:spLocks noGrp="1"/>
          </p:cNvSpPr>
          <p:nvPr>
            <p:ph type="title"/>
          </p:nvPr>
        </p:nvSpPr>
        <p:spPr>
          <a:xfrm>
            <a:off x="1446120" y="982080"/>
            <a:ext cx="9295920" cy="2370240"/>
          </a:xfrm>
          <a:prstGeom prst="rect">
            <a:avLst/>
          </a:prstGeom>
        </p:spPr>
        <p:txBody>
          <a:bodyPr anchor="ctr">
            <a:normAutofit/>
          </a:bodyPr>
          <a:p>
            <a:pPr algn="ctr">
              <a:lnSpc>
                <a:spcPct val="100000"/>
              </a:lnSpc>
            </a:pPr>
            <a:r>
              <a:rPr b="0" lang="it-IT" sz="3200" spc="-1" strike="noStrike">
                <a:solidFill>
                  <a:srgbClr val="000000"/>
                </a:solidFill>
                <a:latin typeface="Garamond"/>
              </a:rPr>
              <a:t>Fare clic per modificare lo stile del titolo dello schema</a:t>
            </a:r>
            <a:endParaRPr b="0" lang="en-US" sz="3200" spc="-1" strike="noStrike">
              <a:solidFill>
                <a:srgbClr val="000000"/>
              </a:solidFill>
              <a:latin typeface="Garamond"/>
            </a:endParaRPr>
          </a:p>
        </p:txBody>
      </p:sp>
      <p:sp>
        <p:nvSpPr>
          <p:cNvPr id="155" name="PlaceHolder 2"/>
          <p:cNvSpPr>
            <a:spLocks noGrp="1"/>
          </p:cNvSpPr>
          <p:nvPr>
            <p:ph type="body"/>
          </p:nvPr>
        </p:nvSpPr>
        <p:spPr>
          <a:xfrm>
            <a:off x="1674720" y="3352680"/>
            <a:ext cx="8838720" cy="583920"/>
          </a:xfrm>
          <a:prstGeom prst="rect">
            <a:avLst/>
          </a:prstGeom>
        </p:spPr>
        <p:txBody>
          <a:bodyPr anchor="ctr">
            <a:normAutofit/>
          </a:bodyPr>
          <a:p>
            <a:pPr algn="r">
              <a:lnSpc>
                <a:spcPct val="100000"/>
              </a:lnSpc>
              <a:spcBef>
                <a:spcPts val="400"/>
              </a:spcBef>
              <a:spcAft>
                <a:spcPts val="601"/>
              </a:spcAft>
              <a:tabLst>
                <a:tab algn="l" pos="0"/>
              </a:tabLst>
            </a:pPr>
            <a:r>
              <a:rPr b="0" lang="it-IT" sz="2000" spc="-1" strike="noStrike">
                <a:solidFill>
                  <a:srgbClr val="262626"/>
                </a:solidFill>
                <a:latin typeface="Garamond"/>
              </a:rPr>
              <a:t>Fare clic per modificare gli stili del testo dello schema</a:t>
            </a:r>
            <a:endParaRPr b="0" lang="en-US" sz="2000" spc="-1" strike="noStrike">
              <a:solidFill>
                <a:srgbClr val="262626"/>
              </a:solidFill>
              <a:latin typeface="Garamond"/>
            </a:endParaRPr>
          </a:p>
        </p:txBody>
      </p:sp>
      <p:sp>
        <p:nvSpPr>
          <p:cNvPr id="156" name="PlaceHolder 3"/>
          <p:cNvSpPr>
            <a:spLocks noGrp="1"/>
          </p:cNvSpPr>
          <p:nvPr>
            <p:ph type="body"/>
          </p:nvPr>
        </p:nvSpPr>
        <p:spPr>
          <a:xfrm>
            <a:off x="1295280" y="4343400"/>
            <a:ext cx="9609480" cy="1532160"/>
          </a:xfrm>
          <a:prstGeom prst="rect">
            <a:avLst/>
          </a:prstGeom>
        </p:spPr>
        <p:txBody>
          <a:bodyPr anchor="ctr">
            <a:normAutofit/>
          </a:bodyPr>
          <a:p>
            <a:pPr algn="ctr">
              <a:lnSpc>
                <a:spcPct val="100000"/>
              </a:lnSpc>
              <a:spcBef>
                <a:spcPts val="400"/>
              </a:spcBef>
              <a:spcAft>
                <a:spcPts val="601"/>
              </a:spcAft>
              <a:tabLst>
                <a:tab algn="l" pos="0"/>
              </a:tabLst>
            </a:pPr>
            <a:r>
              <a:rPr b="0" lang="it-IT" sz="2000" spc="-1" strike="noStrike">
                <a:solidFill>
                  <a:srgbClr val="000000"/>
                </a:solidFill>
                <a:latin typeface="Garamond"/>
              </a:rPr>
              <a:t>Fare clic per modificare gli stili del testo dello schema</a:t>
            </a:r>
            <a:endParaRPr b="0" lang="en-US" sz="2000" spc="-1" strike="noStrike">
              <a:solidFill>
                <a:srgbClr val="262626"/>
              </a:solidFill>
              <a:latin typeface="Garamond"/>
            </a:endParaRPr>
          </a:p>
        </p:txBody>
      </p:sp>
      <p:sp>
        <p:nvSpPr>
          <p:cNvPr id="157" name="PlaceHolder 4"/>
          <p:cNvSpPr>
            <a:spLocks noGrp="1"/>
          </p:cNvSpPr>
          <p:nvPr>
            <p:ph type="dt"/>
          </p:nvPr>
        </p:nvSpPr>
        <p:spPr>
          <a:xfrm>
            <a:off x="8677440" y="5969160"/>
            <a:ext cx="1599840" cy="279000"/>
          </a:xfrm>
          <a:prstGeom prst="rect">
            <a:avLst/>
          </a:prstGeom>
        </p:spPr>
        <p:txBody>
          <a:bodyPr anchor="ctr">
            <a:noAutofit/>
          </a:bodyPr>
          <a:p>
            <a:pPr algn="r">
              <a:lnSpc>
                <a:spcPct val="100000"/>
              </a:lnSpc>
            </a:pPr>
            <a:fld id="{D3418C5B-FBEC-4812-96CB-9820358B1EA9}" type="datetime">
              <a:rPr b="0" lang="it-IT" sz="1000" spc="-1" strike="noStrike">
                <a:solidFill>
                  <a:srgbClr val="000000"/>
                </a:solidFill>
                <a:latin typeface="Garamond"/>
              </a:rPr>
              <a:t>17/06/21</a:t>
            </a:fld>
            <a:endParaRPr b="0" lang="it-IT" sz="1000" spc="-1" strike="noStrike">
              <a:latin typeface="Times New Roman"/>
            </a:endParaRPr>
          </a:p>
        </p:txBody>
      </p:sp>
      <p:sp>
        <p:nvSpPr>
          <p:cNvPr id="158" name="PlaceHolder 5"/>
          <p:cNvSpPr>
            <a:spLocks noGrp="1"/>
          </p:cNvSpPr>
          <p:nvPr>
            <p:ph type="ftr"/>
          </p:nvPr>
        </p:nvSpPr>
        <p:spPr>
          <a:xfrm>
            <a:off x="1295280" y="5969160"/>
            <a:ext cx="7305480" cy="279000"/>
          </a:xfrm>
          <a:prstGeom prst="rect">
            <a:avLst/>
          </a:prstGeom>
        </p:spPr>
        <p:txBody>
          <a:bodyPr anchor="ctr">
            <a:noAutofit/>
          </a:bodyPr>
          <a:p>
            <a:endParaRPr b="0" lang="it-IT" sz="2400" spc="-1" strike="noStrike">
              <a:latin typeface="Times New Roman"/>
            </a:endParaRPr>
          </a:p>
        </p:txBody>
      </p:sp>
      <p:sp>
        <p:nvSpPr>
          <p:cNvPr id="159" name="PlaceHolder 6"/>
          <p:cNvSpPr>
            <a:spLocks noGrp="1"/>
          </p:cNvSpPr>
          <p:nvPr>
            <p:ph type="sldNum"/>
          </p:nvPr>
        </p:nvSpPr>
        <p:spPr>
          <a:xfrm>
            <a:off x="10353960" y="5969160"/>
            <a:ext cx="542160" cy="279000"/>
          </a:xfrm>
          <a:prstGeom prst="rect">
            <a:avLst/>
          </a:prstGeom>
        </p:spPr>
        <p:txBody>
          <a:bodyPr anchor="ctr">
            <a:noAutofit/>
          </a:bodyPr>
          <a:p>
            <a:pPr algn="r">
              <a:lnSpc>
                <a:spcPct val="100000"/>
              </a:lnSpc>
            </a:pPr>
            <a:fld id="{E7B816FA-5EAB-4437-A6F9-ED425467D477}" type="slidenum">
              <a:rPr b="0" lang="it-IT" sz="1000" spc="-1" strike="noStrike">
                <a:solidFill>
                  <a:srgbClr val="000000"/>
                </a:solidFill>
                <a:latin typeface="Garamond"/>
              </a:rPr>
              <a:t>&lt;numero&gt;</a:t>
            </a:fld>
            <a:endParaRPr b="0" lang="it-IT" sz="1000" spc="-1" strike="noStrike">
              <a:latin typeface="Times New Roman"/>
            </a:endParaRPr>
          </a:p>
        </p:txBody>
      </p:sp>
      <p:sp>
        <p:nvSpPr>
          <p:cNvPr id="160" name="TextBox 13"/>
          <p:cNvSpPr/>
          <p:nvPr/>
        </p:nvSpPr>
        <p:spPr>
          <a:xfrm>
            <a:off x="861840" y="879840"/>
            <a:ext cx="609120" cy="584280"/>
          </a:xfrm>
          <a:prstGeom prst="rect">
            <a:avLst/>
          </a:prstGeom>
          <a:noFill/>
          <a:ln w="0">
            <a:noFill/>
          </a:ln>
        </p:spPr>
        <p:style>
          <a:lnRef idx="0"/>
          <a:fillRef idx="0"/>
          <a:effectRef idx="0"/>
          <a:fontRef idx="minor"/>
        </p:style>
        <p:txBody>
          <a:bodyPr anchor="ctr">
            <a:noAutofit/>
          </a:bodyPr>
          <a:p>
            <a:pPr>
              <a:lnSpc>
                <a:spcPct val="100000"/>
              </a:lnSpc>
            </a:pPr>
            <a:r>
              <a:rPr b="0" lang="en-US" sz="8000" spc="-1" strike="noStrike">
                <a:solidFill>
                  <a:srgbClr val="000000"/>
                </a:solidFill>
                <a:latin typeface="Garamond"/>
              </a:rPr>
              <a:t>“</a:t>
            </a:r>
            <a:endParaRPr b="0" lang="it-IT" sz="8000" spc="-1" strike="noStrike">
              <a:latin typeface="Arial"/>
            </a:endParaRPr>
          </a:p>
        </p:txBody>
      </p:sp>
      <p:sp>
        <p:nvSpPr>
          <p:cNvPr id="161" name="TextBox 14"/>
          <p:cNvSpPr/>
          <p:nvPr/>
        </p:nvSpPr>
        <p:spPr>
          <a:xfrm>
            <a:off x="10600200" y="2827800"/>
            <a:ext cx="609120" cy="584280"/>
          </a:xfrm>
          <a:prstGeom prst="rect">
            <a:avLst/>
          </a:prstGeom>
          <a:noFill/>
          <a:ln w="0">
            <a:noFill/>
          </a:ln>
        </p:spPr>
        <p:style>
          <a:lnRef idx="0"/>
          <a:fillRef idx="0"/>
          <a:effectRef idx="0"/>
          <a:fontRef idx="minor"/>
        </p:style>
        <p:txBody>
          <a:bodyPr anchor="ctr">
            <a:noAutofit/>
          </a:bodyPr>
          <a:p>
            <a:pPr algn="r">
              <a:lnSpc>
                <a:spcPct val="100000"/>
              </a:lnSpc>
            </a:pPr>
            <a:r>
              <a:rPr b="0" lang="en-US" sz="8000" spc="-1" strike="noStrike">
                <a:solidFill>
                  <a:srgbClr val="000000"/>
                </a:solidFill>
                <a:latin typeface="Garamond"/>
              </a:rPr>
              <a:t>”</a:t>
            </a:r>
            <a:endParaRPr b="0" lang="it-IT" sz="8000" spc="-1" strike="noStrike">
              <a:latin typeface="Arial"/>
            </a:endParaRPr>
          </a:p>
        </p:txBody>
      </p:sp>
      <p:sp>
        <p:nvSpPr>
          <p:cNvPr id="162" name="Straight Connector 18"/>
          <p:cNvSpPr/>
          <p:nvPr/>
        </p:nvSpPr>
        <p:spPr>
          <a:xfrm>
            <a:off x="1396080" y="4140000"/>
            <a:ext cx="9407160" cy="0"/>
          </a:xfrm>
          <a:prstGeom prst="line">
            <a:avLst/>
          </a:prstGeom>
          <a:ln>
            <a:solidFill>
              <a:srgbClr val="83992a"/>
            </a:solidFill>
            <a:round/>
          </a:ln>
        </p:spPr>
        <p:style>
          <a:lnRef idx="2">
            <a:schemeClr val="accent1"/>
          </a:lnRef>
          <a:fillRef idx="0">
            <a:schemeClr val="accent1"/>
          </a:fillRef>
          <a:effectRef idx="1">
            <a:schemeClr val="accent1"/>
          </a:effectRef>
          <a:fontRef idx="minor"/>
        </p:style>
      </p:sp>
    </p:spTree>
  </p:cSld>
  <p:clrMap bg1="lt1" bg2="lt2" tx1="dk1" tx2="dk2" accent1="accent1" accent2="accent2" accent3="accent3" accent4="accent4" accent5="accent5" accent6="accent6" hlink="hlink" folHlink="folHlink"/>
  <p:sldLayoutIdLst>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199" name="Group 6"/>
          <p:cNvGrpSpPr/>
          <p:nvPr/>
        </p:nvGrpSpPr>
        <p:grpSpPr>
          <a:xfrm>
            <a:off x="-15840" y="0"/>
            <a:ext cx="12229560" cy="6855840"/>
            <a:chOff x="-15840" y="0"/>
            <a:chExt cx="12229560" cy="6855840"/>
          </a:xfrm>
        </p:grpSpPr>
        <p:pic>
          <p:nvPicPr>
            <p:cNvPr id="200" name="Picture 7" descr="HD-PanelContent.png"/>
            <p:cNvPicPr/>
            <p:nvPr/>
          </p:nvPicPr>
          <p:blipFill>
            <a:blip r:embed="rId3"/>
            <a:stretch/>
          </p:blipFill>
          <p:spPr>
            <a:xfrm>
              <a:off x="0" y="0"/>
              <a:ext cx="12188520" cy="6855840"/>
            </a:xfrm>
            <a:prstGeom prst="rect">
              <a:avLst/>
            </a:prstGeom>
            <a:ln w="0">
              <a:noFill/>
            </a:ln>
          </p:spPr>
        </p:pic>
        <p:sp>
          <p:nvSpPr>
            <p:cNvPr id="201" name="Rectangle 8"/>
            <p:cNvSpPr/>
            <p:nvPr/>
          </p:nvSpPr>
          <p:spPr>
            <a:xfrm>
              <a:off x="608040" y="609480"/>
              <a:ext cx="10972440" cy="563832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202" name="Picture 9" descr="HDRibbonContent-UniformTrim.png"/>
            <p:cNvPicPr/>
            <p:nvPr/>
          </p:nvPicPr>
          <p:blipFill>
            <a:blip r:embed="rId4"/>
            <a:stretch/>
          </p:blipFill>
          <p:spPr>
            <a:xfrm>
              <a:off x="-15840" y="3153960"/>
              <a:ext cx="776880" cy="606240"/>
            </a:xfrm>
            <a:prstGeom prst="rect">
              <a:avLst/>
            </a:prstGeom>
            <a:ln w="0">
              <a:noFill/>
            </a:ln>
          </p:spPr>
        </p:pic>
        <p:pic>
          <p:nvPicPr>
            <p:cNvPr id="203" name="Picture 10" descr="HDRibbonContent-UniformTrim.png"/>
            <p:cNvPicPr/>
            <p:nvPr/>
          </p:nvPicPr>
          <p:blipFill>
            <a:blip r:embed="rId5"/>
            <a:stretch/>
          </p:blipFill>
          <p:spPr>
            <a:xfrm>
              <a:off x="11436840" y="3153960"/>
              <a:ext cx="776880" cy="606240"/>
            </a:xfrm>
            <a:prstGeom prst="rect">
              <a:avLst/>
            </a:prstGeom>
            <a:ln w="0">
              <a:noFill/>
            </a:ln>
          </p:spPr>
        </p:pic>
      </p:grpSp>
      <p:sp>
        <p:nvSpPr>
          <p:cNvPr id="204" name="PlaceHolder 1"/>
          <p:cNvSpPr>
            <a:spLocks noGrp="1"/>
          </p:cNvSpPr>
          <p:nvPr>
            <p:ph type="title"/>
          </p:nvPr>
        </p:nvSpPr>
        <p:spPr>
          <a:xfrm>
            <a:off x="2014920" y="1752480"/>
            <a:ext cx="8158320" cy="1822320"/>
          </a:xfrm>
          <a:prstGeom prst="rect">
            <a:avLst/>
          </a:prstGeom>
        </p:spPr>
        <p:txBody>
          <a:bodyPr anchor="b">
            <a:normAutofit/>
          </a:bodyPr>
          <a:p>
            <a:pPr algn="ctr">
              <a:lnSpc>
                <a:spcPct val="100000"/>
              </a:lnSpc>
            </a:pPr>
            <a:r>
              <a:rPr b="0" lang="it-IT" sz="4400" spc="-1" strike="noStrike">
                <a:solidFill>
                  <a:srgbClr val="262626"/>
                </a:solidFill>
                <a:latin typeface="Garamond"/>
              </a:rPr>
              <a:t>Fare clic per modificare lo stile del titolo dello schema</a:t>
            </a:r>
            <a:endParaRPr b="0" lang="en-US" sz="4400" spc="-1" strike="noStrike">
              <a:solidFill>
                <a:srgbClr val="000000"/>
              </a:solidFill>
              <a:latin typeface="Garamond"/>
            </a:endParaRPr>
          </a:p>
        </p:txBody>
      </p:sp>
      <p:sp>
        <p:nvSpPr>
          <p:cNvPr id="205" name="PlaceHolder 2"/>
          <p:cNvSpPr>
            <a:spLocks noGrp="1"/>
          </p:cNvSpPr>
          <p:nvPr>
            <p:ph type="body"/>
          </p:nvPr>
        </p:nvSpPr>
        <p:spPr>
          <a:xfrm>
            <a:off x="2014920" y="3845880"/>
            <a:ext cx="8158320" cy="954360"/>
          </a:xfrm>
          <a:prstGeom prst="rect">
            <a:avLst/>
          </a:prstGeom>
        </p:spPr>
        <p:txBody>
          <a:bodyPr>
            <a:normAutofit/>
          </a:bodyPr>
          <a:p>
            <a:pPr algn="ctr">
              <a:lnSpc>
                <a:spcPct val="100000"/>
              </a:lnSpc>
              <a:spcBef>
                <a:spcPts val="479"/>
              </a:spcBef>
              <a:spcAft>
                <a:spcPts val="601"/>
              </a:spcAft>
              <a:tabLst>
                <a:tab algn="l" pos="0"/>
              </a:tabLst>
            </a:pPr>
            <a:r>
              <a:rPr b="0" lang="it-IT" sz="2400" spc="-1" strike="noStrike">
                <a:solidFill>
                  <a:srgbClr val="000000"/>
                </a:solidFill>
                <a:latin typeface="Garamond"/>
              </a:rPr>
              <a:t>Fare clic per modificare gli stili del testo dello schema</a:t>
            </a:r>
            <a:endParaRPr b="0" lang="en-US" sz="2400" spc="-1" strike="noStrike">
              <a:solidFill>
                <a:srgbClr val="262626"/>
              </a:solidFill>
              <a:latin typeface="Garamond"/>
            </a:endParaRPr>
          </a:p>
        </p:txBody>
      </p:sp>
      <p:sp>
        <p:nvSpPr>
          <p:cNvPr id="206" name="PlaceHolder 3"/>
          <p:cNvSpPr>
            <a:spLocks noGrp="1"/>
          </p:cNvSpPr>
          <p:nvPr>
            <p:ph type="dt"/>
          </p:nvPr>
        </p:nvSpPr>
        <p:spPr>
          <a:xfrm>
            <a:off x="8677440" y="5969160"/>
            <a:ext cx="1599840" cy="279000"/>
          </a:xfrm>
          <a:prstGeom prst="rect">
            <a:avLst/>
          </a:prstGeom>
        </p:spPr>
        <p:txBody>
          <a:bodyPr anchor="ctr">
            <a:noAutofit/>
          </a:bodyPr>
          <a:p>
            <a:pPr algn="r">
              <a:lnSpc>
                <a:spcPct val="100000"/>
              </a:lnSpc>
            </a:pPr>
            <a:fld id="{C89B5A99-5884-4330-A34B-AE7170EFEA81}" type="datetime">
              <a:rPr b="0" lang="it-IT" sz="1000" spc="-1" strike="noStrike">
                <a:solidFill>
                  <a:srgbClr val="000000"/>
                </a:solidFill>
                <a:latin typeface="Garamond"/>
              </a:rPr>
              <a:t>17/06/21</a:t>
            </a:fld>
            <a:endParaRPr b="0" lang="it-IT" sz="1000" spc="-1" strike="noStrike">
              <a:latin typeface="Times New Roman"/>
            </a:endParaRPr>
          </a:p>
        </p:txBody>
      </p:sp>
      <p:sp>
        <p:nvSpPr>
          <p:cNvPr id="207" name="PlaceHolder 4"/>
          <p:cNvSpPr>
            <a:spLocks noGrp="1"/>
          </p:cNvSpPr>
          <p:nvPr>
            <p:ph type="ftr"/>
          </p:nvPr>
        </p:nvSpPr>
        <p:spPr>
          <a:xfrm>
            <a:off x="1295280" y="5969160"/>
            <a:ext cx="7305480" cy="279000"/>
          </a:xfrm>
          <a:prstGeom prst="rect">
            <a:avLst/>
          </a:prstGeom>
        </p:spPr>
        <p:txBody>
          <a:bodyPr anchor="ctr">
            <a:noAutofit/>
          </a:bodyPr>
          <a:p>
            <a:endParaRPr b="0" lang="it-IT" sz="2400" spc="-1" strike="noStrike">
              <a:latin typeface="Times New Roman"/>
            </a:endParaRPr>
          </a:p>
        </p:txBody>
      </p:sp>
      <p:sp>
        <p:nvSpPr>
          <p:cNvPr id="208" name="PlaceHolder 5"/>
          <p:cNvSpPr>
            <a:spLocks noGrp="1"/>
          </p:cNvSpPr>
          <p:nvPr>
            <p:ph type="sldNum"/>
          </p:nvPr>
        </p:nvSpPr>
        <p:spPr>
          <a:xfrm>
            <a:off x="10353960" y="5969160"/>
            <a:ext cx="542160" cy="279000"/>
          </a:xfrm>
          <a:prstGeom prst="rect">
            <a:avLst/>
          </a:prstGeom>
        </p:spPr>
        <p:txBody>
          <a:bodyPr anchor="ctr">
            <a:noAutofit/>
          </a:bodyPr>
          <a:p>
            <a:pPr algn="r">
              <a:lnSpc>
                <a:spcPct val="100000"/>
              </a:lnSpc>
            </a:pPr>
            <a:fld id="{DB0B9C79-BD63-4007-A04B-C60AF22AB904}" type="slidenum">
              <a:rPr b="0" lang="it-IT" sz="1000" spc="-1" strike="noStrike">
                <a:solidFill>
                  <a:srgbClr val="000000"/>
                </a:solidFill>
                <a:latin typeface="Garamond"/>
              </a:rPr>
              <a:t>&lt;numero&gt;</a:t>
            </a:fld>
            <a:endParaRPr b="0" lang="it-IT" sz="1000" spc="-1" strike="noStrike">
              <a:latin typeface="Times New Roman"/>
            </a:endParaRPr>
          </a:p>
        </p:txBody>
      </p:sp>
      <p:sp>
        <p:nvSpPr>
          <p:cNvPr id="209" name="Straight Connector 15"/>
          <p:cNvSpPr/>
          <p:nvPr/>
        </p:nvSpPr>
        <p:spPr>
          <a:xfrm>
            <a:off x="2012400" y="3710520"/>
            <a:ext cx="8163360" cy="0"/>
          </a:xfrm>
          <a:prstGeom prst="line">
            <a:avLst/>
          </a:prstGeom>
          <a:ln>
            <a:solidFill>
              <a:srgbClr val="83992a"/>
            </a:solidFill>
            <a:round/>
          </a:ln>
        </p:spPr>
        <p:style>
          <a:lnRef idx="2">
            <a:schemeClr val="accent1"/>
          </a:lnRef>
          <a:fillRef idx="0">
            <a:schemeClr val="accent1"/>
          </a:fillRef>
          <a:effectRef idx="1">
            <a:schemeClr val="accent1"/>
          </a:effectRef>
          <a:fontRef idx="minor"/>
        </p:style>
      </p:sp>
    </p:spTree>
  </p:cSld>
  <p:clrMap bg1="lt1" bg2="lt2" tx1="dk1" tx2="dk2" accent1="accent1" accent2="accent2" accent3="accent3" accent4="accent4" accent5="accent5" accent6="accent6" hlink="hlink" folHlink="folHlink"/>
  <p:sldLayoutIdLst>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246" name="Group 6"/>
          <p:cNvGrpSpPr/>
          <p:nvPr/>
        </p:nvGrpSpPr>
        <p:grpSpPr>
          <a:xfrm>
            <a:off x="-15840" y="0"/>
            <a:ext cx="12229560" cy="6855840"/>
            <a:chOff x="-15840" y="0"/>
            <a:chExt cx="12229560" cy="6855840"/>
          </a:xfrm>
        </p:grpSpPr>
        <p:pic>
          <p:nvPicPr>
            <p:cNvPr id="247" name="Picture 7" descr="HD-PanelContent.png"/>
            <p:cNvPicPr/>
            <p:nvPr/>
          </p:nvPicPr>
          <p:blipFill>
            <a:blip r:embed="rId3"/>
            <a:stretch/>
          </p:blipFill>
          <p:spPr>
            <a:xfrm>
              <a:off x="0" y="0"/>
              <a:ext cx="12188520" cy="6855840"/>
            </a:xfrm>
            <a:prstGeom prst="rect">
              <a:avLst/>
            </a:prstGeom>
            <a:ln w="0">
              <a:noFill/>
            </a:ln>
          </p:spPr>
        </p:pic>
        <p:sp>
          <p:nvSpPr>
            <p:cNvPr id="248" name="Rectangle 8"/>
            <p:cNvSpPr/>
            <p:nvPr/>
          </p:nvSpPr>
          <p:spPr>
            <a:xfrm>
              <a:off x="608040" y="609480"/>
              <a:ext cx="10972440" cy="563832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249" name="Picture 9" descr="HDRibbonContent-UniformTrim.png"/>
            <p:cNvPicPr/>
            <p:nvPr/>
          </p:nvPicPr>
          <p:blipFill>
            <a:blip r:embed="rId4"/>
            <a:stretch/>
          </p:blipFill>
          <p:spPr>
            <a:xfrm>
              <a:off x="-15840" y="3153960"/>
              <a:ext cx="776880" cy="606240"/>
            </a:xfrm>
            <a:prstGeom prst="rect">
              <a:avLst/>
            </a:prstGeom>
            <a:ln w="0">
              <a:noFill/>
            </a:ln>
          </p:spPr>
        </p:pic>
        <p:pic>
          <p:nvPicPr>
            <p:cNvPr id="250" name="Picture 10" descr="HDRibbonContent-UniformTrim.png"/>
            <p:cNvPicPr/>
            <p:nvPr/>
          </p:nvPicPr>
          <p:blipFill>
            <a:blip r:embed="rId5"/>
            <a:stretch/>
          </p:blipFill>
          <p:spPr>
            <a:xfrm>
              <a:off x="11436840" y="3153960"/>
              <a:ext cx="776880" cy="606240"/>
            </a:xfrm>
            <a:prstGeom prst="rect">
              <a:avLst/>
            </a:prstGeom>
            <a:ln w="0">
              <a:noFill/>
            </a:ln>
          </p:spPr>
        </p:pic>
      </p:grpSp>
      <p:sp>
        <p:nvSpPr>
          <p:cNvPr id="251" name="PlaceHolder 1"/>
          <p:cNvSpPr>
            <a:spLocks noGrp="1"/>
          </p:cNvSpPr>
          <p:nvPr>
            <p:ph type="title"/>
          </p:nvPr>
        </p:nvSpPr>
        <p:spPr>
          <a:xfrm>
            <a:off x="1293840" y="1388520"/>
            <a:ext cx="3718080" cy="1371240"/>
          </a:xfrm>
          <a:prstGeom prst="rect">
            <a:avLst/>
          </a:prstGeom>
        </p:spPr>
        <p:txBody>
          <a:bodyPr anchor="b">
            <a:normAutofit/>
          </a:bodyPr>
          <a:p>
            <a:pPr algn="ctr">
              <a:lnSpc>
                <a:spcPct val="100000"/>
              </a:lnSpc>
            </a:pPr>
            <a:r>
              <a:rPr b="0" lang="it-IT" sz="2400" spc="-1" strike="noStrike">
                <a:solidFill>
                  <a:srgbClr val="262626"/>
                </a:solidFill>
                <a:latin typeface="Garamond"/>
              </a:rPr>
              <a:t>Fare clic per modificare lo stile del titolo dello schema</a:t>
            </a:r>
            <a:endParaRPr b="0" lang="en-US" sz="2400" spc="-1" strike="noStrike">
              <a:solidFill>
                <a:srgbClr val="000000"/>
              </a:solidFill>
              <a:latin typeface="Garamond"/>
            </a:endParaRPr>
          </a:p>
        </p:txBody>
      </p:sp>
      <p:sp>
        <p:nvSpPr>
          <p:cNvPr id="252" name="PlaceHolder 2"/>
          <p:cNvSpPr>
            <a:spLocks noGrp="1"/>
          </p:cNvSpPr>
          <p:nvPr>
            <p:ph type="body"/>
          </p:nvPr>
        </p:nvSpPr>
        <p:spPr>
          <a:xfrm>
            <a:off x="5418720" y="982080"/>
            <a:ext cx="5469120" cy="4893480"/>
          </a:xfrm>
          <a:prstGeom prst="rect">
            <a:avLst/>
          </a:prstGeom>
        </p:spPr>
        <p:txBody>
          <a:bodyPr anchor="ctr">
            <a:normAutofit/>
          </a:bodyPr>
          <a:p>
            <a:pPr marL="285840" indent="-285480">
              <a:lnSpc>
                <a:spcPct val="100000"/>
              </a:lnSpc>
              <a:spcBef>
                <a:spcPts val="479"/>
              </a:spcBef>
              <a:spcAft>
                <a:spcPts val="601"/>
              </a:spcAft>
              <a:buClr>
                <a:srgbClr val="83992a"/>
              </a:buClr>
              <a:buSzPct val="115000"/>
              <a:buFont typeface="Arial"/>
              <a:buChar char="•"/>
            </a:pPr>
            <a:r>
              <a:rPr b="0" lang="it-IT" sz="2400" spc="-1" strike="noStrike">
                <a:solidFill>
                  <a:srgbClr val="262626"/>
                </a:solidFill>
                <a:latin typeface="Garamond"/>
              </a:rPr>
              <a:t>Fare clic per modificare gli stili del testo dello schema</a:t>
            </a:r>
            <a:endParaRPr b="0" lang="en-US" sz="2400" spc="-1" strike="noStrike">
              <a:solidFill>
                <a:srgbClr val="262626"/>
              </a:solidFill>
              <a:latin typeface="Garamond"/>
            </a:endParaRPr>
          </a:p>
          <a:p>
            <a:pPr lvl="1" marL="743040" indent="-285480">
              <a:lnSpc>
                <a:spcPct val="100000"/>
              </a:lnSpc>
              <a:spcBef>
                <a:spcPts val="400"/>
              </a:spcBef>
              <a:spcAft>
                <a:spcPts val="601"/>
              </a:spcAft>
              <a:buClr>
                <a:srgbClr val="83992a"/>
              </a:buClr>
              <a:buSzPct val="115000"/>
              <a:buFont typeface="Arial"/>
              <a:buChar char="•"/>
            </a:pPr>
            <a:r>
              <a:rPr b="0" lang="it-IT" sz="2000" spc="-1" strike="noStrike">
                <a:solidFill>
                  <a:srgbClr val="262626"/>
                </a:solidFill>
                <a:latin typeface="Garamond"/>
              </a:rPr>
              <a:t>Secondo livello</a:t>
            </a:r>
            <a:endParaRPr b="0" lang="en-US" sz="2000" spc="-1" strike="noStrike">
              <a:solidFill>
                <a:srgbClr val="262626"/>
              </a:solidFill>
              <a:latin typeface="Garamond"/>
            </a:endParaRPr>
          </a:p>
          <a:p>
            <a:pPr lvl="2" marL="1200240" indent="-285480">
              <a:lnSpc>
                <a:spcPct val="100000"/>
              </a:lnSpc>
              <a:spcBef>
                <a:spcPts val="360"/>
              </a:spcBef>
              <a:spcAft>
                <a:spcPts val="601"/>
              </a:spcAft>
              <a:buClr>
                <a:srgbClr val="83992a"/>
              </a:buClr>
              <a:buSzPct val="115000"/>
              <a:buFont typeface="Arial"/>
              <a:buChar char="•"/>
            </a:pPr>
            <a:r>
              <a:rPr b="0" lang="it-IT" sz="1800" spc="-1" strike="noStrike">
                <a:solidFill>
                  <a:srgbClr val="262626"/>
                </a:solidFill>
                <a:latin typeface="Garamond"/>
              </a:rPr>
              <a:t>Terzo livello</a:t>
            </a:r>
            <a:endParaRPr b="0" lang="en-US" sz="1800" spc="-1" strike="noStrike">
              <a:solidFill>
                <a:srgbClr val="262626"/>
              </a:solidFill>
              <a:latin typeface="Garamond"/>
            </a:endParaRPr>
          </a:p>
          <a:p>
            <a:pPr lvl="3" marL="1542960" indent="-171000">
              <a:lnSpc>
                <a:spcPct val="100000"/>
              </a:lnSpc>
              <a:spcBef>
                <a:spcPts val="320"/>
              </a:spcBef>
              <a:spcAft>
                <a:spcPts val="601"/>
              </a:spcAft>
              <a:buClr>
                <a:srgbClr val="83992a"/>
              </a:buClr>
              <a:buSzPct val="115000"/>
              <a:buFont typeface="Arial"/>
              <a:buChar char="•"/>
            </a:pPr>
            <a:r>
              <a:rPr b="0" lang="it-IT" sz="1600" spc="-1" strike="noStrike">
                <a:solidFill>
                  <a:srgbClr val="262626"/>
                </a:solidFill>
                <a:latin typeface="Garamond"/>
              </a:rPr>
              <a:t>Quarto livello</a:t>
            </a:r>
            <a:endParaRPr b="0" lang="en-US" sz="1600" spc="-1" strike="noStrike">
              <a:solidFill>
                <a:srgbClr val="262626"/>
              </a:solidFill>
              <a:latin typeface="Garamond"/>
            </a:endParaRPr>
          </a:p>
          <a:p>
            <a:pPr lvl="4" marL="2000160" indent="-171000">
              <a:lnSpc>
                <a:spcPct val="100000"/>
              </a:lnSpc>
              <a:spcBef>
                <a:spcPts val="281"/>
              </a:spcBef>
              <a:spcAft>
                <a:spcPts val="601"/>
              </a:spcAft>
              <a:buClr>
                <a:srgbClr val="83992a"/>
              </a:buClr>
              <a:buSzPct val="115000"/>
              <a:buFont typeface="Arial"/>
              <a:buChar char="•"/>
            </a:pPr>
            <a:r>
              <a:rPr b="0" lang="it-IT" sz="1400" spc="-1" strike="noStrike">
                <a:solidFill>
                  <a:srgbClr val="262626"/>
                </a:solidFill>
                <a:latin typeface="Garamond"/>
              </a:rPr>
              <a:t>Quinto livello</a:t>
            </a:r>
            <a:endParaRPr b="0" lang="en-US" sz="1400" spc="-1" strike="noStrike">
              <a:solidFill>
                <a:srgbClr val="262626"/>
              </a:solidFill>
              <a:latin typeface="Garamond"/>
            </a:endParaRPr>
          </a:p>
        </p:txBody>
      </p:sp>
      <p:sp>
        <p:nvSpPr>
          <p:cNvPr id="253" name="PlaceHolder 3"/>
          <p:cNvSpPr>
            <a:spLocks noGrp="1"/>
          </p:cNvSpPr>
          <p:nvPr>
            <p:ph type="body"/>
          </p:nvPr>
        </p:nvSpPr>
        <p:spPr>
          <a:xfrm>
            <a:off x="1293840" y="3031200"/>
            <a:ext cx="3718080" cy="2437920"/>
          </a:xfrm>
          <a:prstGeom prst="rect">
            <a:avLst/>
          </a:prstGeom>
        </p:spPr>
        <p:txBody>
          <a:bodyPr>
            <a:normAutofit/>
          </a:bodyPr>
          <a:p>
            <a:pPr algn="ctr">
              <a:lnSpc>
                <a:spcPct val="100000"/>
              </a:lnSpc>
              <a:spcBef>
                <a:spcPts val="320"/>
              </a:spcBef>
              <a:spcAft>
                <a:spcPts val="601"/>
              </a:spcAft>
              <a:tabLst>
                <a:tab algn="l" pos="0"/>
              </a:tabLst>
            </a:pPr>
            <a:r>
              <a:rPr b="0" lang="it-IT" sz="1600" spc="-1" strike="noStrike">
                <a:solidFill>
                  <a:srgbClr val="262626"/>
                </a:solidFill>
                <a:latin typeface="Garamond"/>
              </a:rPr>
              <a:t>Fare clic per modificare gli stili del testo dello schema</a:t>
            </a:r>
            <a:endParaRPr b="0" lang="en-US" sz="1600" spc="-1" strike="noStrike">
              <a:solidFill>
                <a:srgbClr val="262626"/>
              </a:solidFill>
              <a:latin typeface="Garamond"/>
            </a:endParaRPr>
          </a:p>
        </p:txBody>
      </p:sp>
      <p:sp>
        <p:nvSpPr>
          <p:cNvPr id="254" name="PlaceHolder 4"/>
          <p:cNvSpPr>
            <a:spLocks noGrp="1"/>
          </p:cNvSpPr>
          <p:nvPr>
            <p:ph type="dt"/>
          </p:nvPr>
        </p:nvSpPr>
        <p:spPr>
          <a:xfrm>
            <a:off x="8677440" y="5969160"/>
            <a:ext cx="1599840" cy="279000"/>
          </a:xfrm>
          <a:prstGeom prst="rect">
            <a:avLst/>
          </a:prstGeom>
        </p:spPr>
        <p:txBody>
          <a:bodyPr anchor="ctr">
            <a:noAutofit/>
          </a:bodyPr>
          <a:p>
            <a:pPr algn="r">
              <a:lnSpc>
                <a:spcPct val="100000"/>
              </a:lnSpc>
            </a:pPr>
            <a:fld id="{58B1BFA7-D583-4338-95BF-4BB448EF8584}" type="datetime">
              <a:rPr b="0" lang="it-IT" sz="1000" spc="-1" strike="noStrike">
                <a:solidFill>
                  <a:srgbClr val="000000"/>
                </a:solidFill>
                <a:latin typeface="Garamond"/>
              </a:rPr>
              <a:t>17/06/21</a:t>
            </a:fld>
            <a:endParaRPr b="0" lang="it-IT" sz="1000" spc="-1" strike="noStrike">
              <a:latin typeface="Times New Roman"/>
            </a:endParaRPr>
          </a:p>
        </p:txBody>
      </p:sp>
      <p:sp>
        <p:nvSpPr>
          <p:cNvPr id="255" name="PlaceHolder 5"/>
          <p:cNvSpPr>
            <a:spLocks noGrp="1"/>
          </p:cNvSpPr>
          <p:nvPr>
            <p:ph type="ftr"/>
          </p:nvPr>
        </p:nvSpPr>
        <p:spPr>
          <a:xfrm>
            <a:off x="1295280" y="5969160"/>
            <a:ext cx="7305480" cy="279000"/>
          </a:xfrm>
          <a:prstGeom prst="rect">
            <a:avLst/>
          </a:prstGeom>
        </p:spPr>
        <p:txBody>
          <a:bodyPr anchor="ctr">
            <a:noAutofit/>
          </a:bodyPr>
          <a:p>
            <a:endParaRPr b="0" lang="it-IT" sz="2400" spc="-1" strike="noStrike">
              <a:latin typeface="Times New Roman"/>
            </a:endParaRPr>
          </a:p>
        </p:txBody>
      </p:sp>
      <p:sp>
        <p:nvSpPr>
          <p:cNvPr id="256" name="PlaceHolder 6"/>
          <p:cNvSpPr>
            <a:spLocks noGrp="1"/>
          </p:cNvSpPr>
          <p:nvPr>
            <p:ph type="sldNum"/>
          </p:nvPr>
        </p:nvSpPr>
        <p:spPr>
          <a:xfrm>
            <a:off x="10353960" y="5969160"/>
            <a:ext cx="542160" cy="279000"/>
          </a:xfrm>
          <a:prstGeom prst="rect">
            <a:avLst/>
          </a:prstGeom>
        </p:spPr>
        <p:txBody>
          <a:bodyPr anchor="ctr">
            <a:noAutofit/>
          </a:bodyPr>
          <a:p>
            <a:pPr algn="r">
              <a:lnSpc>
                <a:spcPct val="100000"/>
              </a:lnSpc>
            </a:pPr>
            <a:fld id="{05718352-E130-4250-8D6A-EA0CC68A39F5}" type="slidenum">
              <a:rPr b="0" lang="it-IT" sz="1000" spc="-1" strike="noStrike">
                <a:solidFill>
                  <a:srgbClr val="000000"/>
                </a:solidFill>
                <a:latin typeface="Garamond"/>
              </a:rPr>
              <a:t>&lt;numero&gt;</a:t>
            </a:fld>
            <a:endParaRPr b="0" lang="it-IT" sz="1000" spc="-1" strike="noStrike">
              <a:latin typeface="Times New Roman"/>
            </a:endParaRPr>
          </a:p>
        </p:txBody>
      </p:sp>
      <p:sp>
        <p:nvSpPr>
          <p:cNvPr id="257" name="Straight Connector 15"/>
          <p:cNvSpPr/>
          <p:nvPr/>
        </p:nvSpPr>
        <p:spPr>
          <a:xfrm>
            <a:off x="1396080" y="2912400"/>
            <a:ext cx="3514320" cy="0"/>
          </a:xfrm>
          <a:prstGeom prst="line">
            <a:avLst/>
          </a:prstGeom>
          <a:ln>
            <a:solidFill>
              <a:srgbClr val="83992a"/>
            </a:solidFill>
            <a:round/>
          </a:ln>
        </p:spPr>
        <p:style>
          <a:lnRef idx="2">
            <a:schemeClr val="accent1"/>
          </a:lnRef>
          <a:fillRef idx="0">
            <a:schemeClr val="accent1"/>
          </a:fillRef>
          <a:effectRef idx="1">
            <a:schemeClr val="accent1"/>
          </a:effectRef>
          <a:fontRef idx="minor"/>
        </p:style>
      </p:sp>
    </p:spTree>
  </p:cSld>
  <p:clrMap bg1="lt1" bg2="lt2" tx1="dk1" tx2="dk2" accent1="accent1" accent2="accent2" accent3="accent3" accent4="accent4" accent5="accent5" accent6="accent6" hlink="hlink" folHlink="folHlink"/>
  <p:sldLayoutIdLst>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294" name="Group 6"/>
          <p:cNvGrpSpPr/>
          <p:nvPr/>
        </p:nvGrpSpPr>
        <p:grpSpPr>
          <a:xfrm>
            <a:off x="-15840" y="0"/>
            <a:ext cx="12229560" cy="6855840"/>
            <a:chOff x="-15840" y="0"/>
            <a:chExt cx="12229560" cy="6855840"/>
          </a:xfrm>
        </p:grpSpPr>
        <p:pic>
          <p:nvPicPr>
            <p:cNvPr id="295" name="Picture 7" descr="HD-PanelContent.png"/>
            <p:cNvPicPr/>
            <p:nvPr/>
          </p:nvPicPr>
          <p:blipFill>
            <a:blip r:embed="rId3"/>
            <a:stretch/>
          </p:blipFill>
          <p:spPr>
            <a:xfrm>
              <a:off x="0" y="0"/>
              <a:ext cx="12188520" cy="6855840"/>
            </a:xfrm>
            <a:prstGeom prst="rect">
              <a:avLst/>
            </a:prstGeom>
            <a:ln w="0">
              <a:noFill/>
            </a:ln>
          </p:spPr>
        </p:pic>
        <p:sp>
          <p:nvSpPr>
            <p:cNvPr id="296" name="Rectangle 8"/>
            <p:cNvSpPr/>
            <p:nvPr/>
          </p:nvSpPr>
          <p:spPr>
            <a:xfrm>
              <a:off x="608040" y="609480"/>
              <a:ext cx="10972440" cy="563832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297" name="Picture 9" descr="HDRibbonContent-UniformTrim.png"/>
            <p:cNvPicPr/>
            <p:nvPr/>
          </p:nvPicPr>
          <p:blipFill>
            <a:blip r:embed="rId4"/>
            <a:stretch/>
          </p:blipFill>
          <p:spPr>
            <a:xfrm>
              <a:off x="-15840" y="3153960"/>
              <a:ext cx="776880" cy="606240"/>
            </a:xfrm>
            <a:prstGeom prst="rect">
              <a:avLst/>
            </a:prstGeom>
            <a:ln w="0">
              <a:noFill/>
            </a:ln>
          </p:spPr>
        </p:pic>
        <p:pic>
          <p:nvPicPr>
            <p:cNvPr id="298" name="Picture 10" descr="HDRibbonContent-UniformTrim.png"/>
            <p:cNvPicPr/>
            <p:nvPr/>
          </p:nvPicPr>
          <p:blipFill>
            <a:blip r:embed="rId5"/>
            <a:stretch/>
          </p:blipFill>
          <p:spPr>
            <a:xfrm>
              <a:off x="11436840" y="3153960"/>
              <a:ext cx="776880" cy="606240"/>
            </a:xfrm>
            <a:prstGeom prst="rect">
              <a:avLst/>
            </a:prstGeom>
            <a:ln w="0">
              <a:noFill/>
            </a:ln>
          </p:spPr>
        </p:pic>
      </p:grpSp>
      <p:sp>
        <p:nvSpPr>
          <p:cNvPr id="299" name="PlaceHolder 1"/>
          <p:cNvSpPr>
            <a:spLocks noGrp="1"/>
          </p:cNvSpPr>
          <p:nvPr>
            <p:ph type="title"/>
          </p:nvPr>
        </p:nvSpPr>
        <p:spPr>
          <a:xfrm>
            <a:off x="1303920" y="982080"/>
            <a:ext cx="9592200" cy="2954520"/>
          </a:xfrm>
          <a:prstGeom prst="rect">
            <a:avLst/>
          </a:prstGeom>
        </p:spPr>
        <p:txBody>
          <a:bodyPr anchor="ctr">
            <a:normAutofit/>
          </a:bodyPr>
          <a:p>
            <a:pPr algn="ctr">
              <a:lnSpc>
                <a:spcPct val="100000"/>
              </a:lnSpc>
            </a:pPr>
            <a:r>
              <a:rPr b="0" lang="it-IT" sz="3200" spc="-1" strike="noStrike">
                <a:solidFill>
                  <a:srgbClr val="262626"/>
                </a:solidFill>
                <a:latin typeface="Garamond"/>
              </a:rPr>
              <a:t>Fare clic per modificare lo stile del titolo dello schema</a:t>
            </a:r>
            <a:endParaRPr b="0" lang="en-US" sz="3200" spc="-1" strike="noStrike">
              <a:solidFill>
                <a:srgbClr val="000000"/>
              </a:solidFill>
              <a:latin typeface="Garamond"/>
            </a:endParaRPr>
          </a:p>
        </p:txBody>
      </p:sp>
      <p:sp>
        <p:nvSpPr>
          <p:cNvPr id="300" name="PlaceHolder 2"/>
          <p:cNvSpPr>
            <a:spLocks noGrp="1"/>
          </p:cNvSpPr>
          <p:nvPr>
            <p:ph type="body"/>
          </p:nvPr>
        </p:nvSpPr>
        <p:spPr>
          <a:xfrm>
            <a:off x="1303920" y="4343400"/>
            <a:ext cx="9592200" cy="1532160"/>
          </a:xfrm>
          <a:prstGeom prst="rect">
            <a:avLst/>
          </a:prstGeom>
        </p:spPr>
        <p:txBody>
          <a:bodyPr anchor="ctr">
            <a:normAutofit/>
          </a:bodyPr>
          <a:p>
            <a:pPr algn="ctr">
              <a:lnSpc>
                <a:spcPct val="100000"/>
              </a:lnSpc>
              <a:spcBef>
                <a:spcPts val="400"/>
              </a:spcBef>
              <a:spcAft>
                <a:spcPts val="601"/>
              </a:spcAft>
              <a:tabLst>
                <a:tab algn="l" pos="0"/>
              </a:tabLst>
            </a:pPr>
            <a:r>
              <a:rPr b="0" lang="it-IT" sz="2000" spc="-1" strike="noStrike">
                <a:solidFill>
                  <a:srgbClr val="000000"/>
                </a:solidFill>
                <a:latin typeface="Garamond"/>
              </a:rPr>
              <a:t>Fare clic per modificare gli stili del testo dello schema</a:t>
            </a:r>
            <a:endParaRPr b="0" lang="en-US" sz="2000" spc="-1" strike="noStrike">
              <a:solidFill>
                <a:srgbClr val="262626"/>
              </a:solidFill>
              <a:latin typeface="Garamond"/>
            </a:endParaRPr>
          </a:p>
        </p:txBody>
      </p:sp>
      <p:sp>
        <p:nvSpPr>
          <p:cNvPr id="301" name="PlaceHolder 3"/>
          <p:cNvSpPr>
            <a:spLocks noGrp="1"/>
          </p:cNvSpPr>
          <p:nvPr>
            <p:ph type="dt"/>
          </p:nvPr>
        </p:nvSpPr>
        <p:spPr>
          <a:xfrm>
            <a:off x="8677440" y="5969160"/>
            <a:ext cx="1599840" cy="279000"/>
          </a:xfrm>
          <a:prstGeom prst="rect">
            <a:avLst/>
          </a:prstGeom>
        </p:spPr>
        <p:txBody>
          <a:bodyPr anchor="ctr">
            <a:noAutofit/>
          </a:bodyPr>
          <a:p>
            <a:pPr algn="r">
              <a:lnSpc>
                <a:spcPct val="100000"/>
              </a:lnSpc>
            </a:pPr>
            <a:fld id="{34DB46B4-0C17-4FF4-BAD8-4204E31DDE65}" type="datetime">
              <a:rPr b="0" lang="it-IT" sz="1000" spc="-1" strike="noStrike">
                <a:solidFill>
                  <a:srgbClr val="000000"/>
                </a:solidFill>
                <a:latin typeface="Garamond"/>
              </a:rPr>
              <a:t>17/06/21</a:t>
            </a:fld>
            <a:endParaRPr b="0" lang="it-IT" sz="1000" spc="-1" strike="noStrike">
              <a:latin typeface="Times New Roman"/>
            </a:endParaRPr>
          </a:p>
        </p:txBody>
      </p:sp>
      <p:sp>
        <p:nvSpPr>
          <p:cNvPr id="302" name="PlaceHolder 4"/>
          <p:cNvSpPr>
            <a:spLocks noGrp="1"/>
          </p:cNvSpPr>
          <p:nvPr>
            <p:ph type="ftr"/>
          </p:nvPr>
        </p:nvSpPr>
        <p:spPr>
          <a:xfrm>
            <a:off x="1295280" y="5969160"/>
            <a:ext cx="7305480" cy="279000"/>
          </a:xfrm>
          <a:prstGeom prst="rect">
            <a:avLst/>
          </a:prstGeom>
        </p:spPr>
        <p:txBody>
          <a:bodyPr anchor="ctr">
            <a:noAutofit/>
          </a:bodyPr>
          <a:p>
            <a:endParaRPr b="0" lang="it-IT" sz="2400" spc="-1" strike="noStrike">
              <a:latin typeface="Times New Roman"/>
            </a:endParaRPr>
          </a:p>
        </p:txBody>
      </p:sp>
      <p:sp>
        <p:nvSpPr>
          <p:cNvPr id="303" name="PlaceHolder 5"/>
          <p:cNvSpPr>
            <a:spLocks noGrp="1"/>
          </p:cNvSpPr>
          <p:nvPr>
            <p:ph type="sldNum"/>
          </p:nvPr>
        </p:nvSpPr>
        <p:spPr>
          <a:xfrm>
            <a:off x="10353960" y="5969160"/>
            <a:ext cx="542160" cy="279000"/>
          </a:xfrm>
          <a:prstGeom prst="rect">
            <a:avLst/>
          </a:prstGeom>
        </p:spPr>
        <p:txBody>
          <a:bodyPr anchor="ctr">
            <a:noAutofit/>
          </a:bodyPr>
          <a:p>
            <a:pPr algn="r">
              <a:lnSpc>
                <a:spcPct val="100000"/>
              </a:lnSpc>
            </a:pPr>
            <a:fld id="{C77C4EB4-7B33-4343-93E7-D7ACBAAD99C8}" type="slidenum">
              <a:rPr b="0" lang="it-IT" sz="1000" spc="-1" strike="noStrike">
                <a:solidFill>
                  <a:srgbClr val="000000"/>
                </a:solidFill>
                <a:latin typeface="Garamond"/>
              </a:rPr>
              <a:t>&lt;numero&gt;</a:t>
            </a:fld>
            <a:endParaRPr b="0" lang="it-IT" sz="1000" spc="-1" strike="noStrike">
              <a:latin typeface="Times New Roman"/>
            </a:endParaRPr>
          </a:p>
        </p:txBody>
      </p:sp>
      <p:sp>
        <p:nvSpPr>
          <p:cNvPr id="304" name="Straight Connector 14"/>
          <p:cNvSpPr/>
          <p:nvPr/>
        </p:nvSpPr>
        <p:spPr>
          <a:xfrm>
            <a:off x="1396080" y="4140000"/>
            <a:ext cx="9407160" cy="0"/>
          </a:xfrm>
          <a:prstGeom prst="line">
            <a:avLst/>
          </a:prstGeom>
          <a:ln>
            <a:solidFill>
              <a:srgbClr val="83992a"/>
            </a:solidFill>
            <a:round/>
          </a:ln>
        </p:spPr>
        <p:style>
          <a:lnRef idx="2">
            <a:schemeClr val="accent1"/>
          </a:lnRef>
          <a:fillRef idx="0">
            <a:schemeClr val="accent1"/>
          </a:fillRef>
          <a:effectRef idx="1">
            <a:schemeClr val="accent1"/>
          </a:effectRef>
          <a:fontRef idx="minor"/>
        </p:style>
      </p:sp>
    </p:spTree>
  </p:cSld>
  <p:clrMap bg1="lt1" bg2="lt2" tx1="dk1" tx2="dk2" accent1="accent1" accent2="accent2" accent3="accent3" accent4="accent4" accent5="accent5" accent6="accent6" hlink="hlink" folHlink="folHlink"/>
  <p:sldLayoutIdLst>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341" name="Group 6"/>
          <p:cNvGrpSpPr/>
          <p:nvPr/>
        </p:nvGrpSpPr>
        <p:grpSpPr>
          <a:xfrm>
            <a:off x="-15840" y="0"/>
            <a:ext cx="12229560" cy="6855840"/>
            <a:chOff x="-15840" y="0"/>
            <a:chExt cx="12229560" cy="6855840"/>
          </a:xfrm>
        </p:grpSpPr>
        <p:pic>
          <p:nvPicPr>
            <p:cNvPr id="342" name="Picture 7" descr="HD-PanelContent.png"/>
            <p:cNvPicPr/>
            <p:nvPr/>
          </p:nvPicPr>
          <p:blipFill>
            <a:blip r:embed="rId3"/>
            <a:stretch/>
          </p:blipFill>
          <p:spPr>
            <a:xfrm>
              <a:off x="0" y="0"/>
              <a:ext cx="12188520" cy="6855840"/>
            </a:xfrm>
            <a:prstGeom prst="rect">
              <a:avLst/>
            </a:prstGeom>
            <a:ln w="0">
              <a:noFill/>
            </a:ln>
          </p:spPr>
        </p:pic>
        <p:sp>
          <p:nvSpPr>
            <p:cNvPr id="343" name="Rectangle 8"/>
            <p:cNvSpPr/>
            <p:nvPr/>
          </p:nvSpPr>
          <p:spPr>
            <a:xfrm>
              <a:off x="608040" y="609480"/>
              <a:ext cx="10972440" cy="563832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344" name="Picture 9" descr="HDRibbonContent-UniformTrim.png"/>
            <p:cNvPicPr/>
            <p:nvPr/>
          </p:nvPicPr>
          <p:blipFill>
            <a:blip r:embed="rId4"/>
            <a:stretch/>
          </p:blipFill>
          <p:spPr>
            <a:xfrm>
              <a:off x="-15840" y="3153960"/>
              <a:ext cx="776880" cy="606240"/>
            </a:xfrm>
            <a:prstGeom prst="rect">
              <a:avLst/>
            </a:prstGeom>
            <a:ln w="0">
              <a:noFill/>
            </a:ln>
          </p:spPr>
        </p:pic>
        <p:pic>
          <p:nvPicPr>
            <p:cNvPr id="345" name="Picture 10" descr="HDRibbonContent-UniformTrim.png"/>
            <p:cNvPicPr/>
            <p:nvPr/>
          </p:nvPicPr>
          <p:blipFill>
            <a:blip r:embed="rId5"/>
            <a:stretch/>
          </p:blipFill>
          <p:spPr>
            <a:xfrm>
              <a:off x="11436840" y="3153960"/>
              <a:ext cx="776880" cy="606240"/>
            </a:xfrm>
            <a:prstGeom prst="rect">
              <a:avLst/>
            </a:prstGeom>
            <a:ln w="0">
              <a:noFill/>
            </a:ln>
          </p:spPr>
        </p:pic>
      </p:grpSp>
      <p:sp>
        <p:nvSpPr>
          <p:cNvPr id="346" name="Straight Connector 7"/>
          <p:cNvSpPr/>
          <p:nvPr/>
        </p:nvSpPr>
        <p:spPr>
          <a:xfrm>
            <a:off x="1396080" y="2421360"/>
            <a:ext cx="9407160" cy="0"/>
          </a:xfrm>
          <a:prstGeom prst="line">
            <a:avLst/>
          </a:prstGeom>
          <a:ln>
            <a:solidFill>
              <a:srgbClr val="83992a"/>
            </a:solidFill>
            <a:round/>
          </a:ln>
        </p:spPr>
        <p:style>
          <a:lnRef idx="2">
            <a:schemeClr val="accent1"/>
          </a:lnRef>
          <a:fillRef idx="0">
            <a:schemeClr val="accent1"/>
          </a:fillRef>
          <a:effectRef idx="1">
            <a:schemeClr val="accent1"/>
          </a:effectRef>
          <a:fontRef idx="minor"/>
        </p:style>
      </p:sp>
      <p:sp>
        <p:nvSpPr>
          <p:cNvPr id="347" name="PlaceHolder 1"/>
          <p:cNvSpPr>
            <a:spLocks noGrp="1"/>
          </p:cNvSpPr>
          <p:nvPr>
            <p:ph type="title"/>
          </p:nvPr>
        </p:nvSpPr>
        <p:spPr>
          <a:xfrm>
            <a:off x="1295280" y="982080"/>
            <a:ext cx="9600840" cy="1303560"/>
          </a:xfrm>
          <a:prstGeom prst="rect">
            <a:avLst/>
          </a:prstGeom>
        </p:spPr>
        <p:txBody>
          <a:bodyPr anchor="ctr">
            <a:noAutofit/>
          </a:bodyPr>
          <a:p>
            <a:pPr algn="ctr">
              <a:lnSpc>
                <a:spcPct val="100000"/>
              </a:lnSpc>
            </a:pPr>
            <a:r>
              <a:rPr b="0" lang="it-IT" sz="4400" spc="-1" strike="noStrike">
                <a:solidFill>
                  <a:srgbClr val="262626"/>
                </a:solidFill>
                <a:latin typeface="Garamond"/>
              </a:rPr>
              <a:t>Fare clic per modificare lo stile del titolo dello schema</a:t>
            </a:r>
            <a:endParaRPr b="0" lang="en-US" sz="4400" spc="-1" strike="noStrike">
              <a:solidFill>
                <a:srgbClr val="000000"/>
              </a:solidFill>
              <a:latin typeface="Garamond"/>
            </a:endParaRPr>
          </a:p>
        </p:txBody>
      </p:sp>
      <p:sp>
        <p:nvSpPr>
          <p:cNvPr id="348" name="PlaceHolder 2"/>
          <p:cNvSpPr>
            <a:spLocks noGrp="1"/>
          </p:cNvSpPr>
          <p:nvPr>
            <p:ph type="body"/>
          </p:nvPr>
        </p:nvSpPr>
        <p:spPr>
          <a:xfrm>
            <a:off x="1298520" y="2560320"/>
            <a:ext cx="4717800" cy="3309840"/>
          </a:xfrm>
          <a:prstGeom prst="rect">
            <a:avLst/>
          </a:prstGeom>
        </p:spPr>
        <p:txBody>
          <a:bodyPr>
            <a:normAutofit/>
          </a:bodyPr>
          <a:p>
            <a:pPr marL="285840" indent="-285480">
              <a:lnSpc>
                <a:spcPct val="100000"/>
              </a:lnSpc>
              <a:spcBef>
                <a:spcPts val="479"/>
              </a:spcBef>
              <a:spcAft>
                <a:spcPts val="601"/>
              </a:spcAft>
              <a:buClr>
                <a:srgbClr val="83992a"/>
              </a:buClr>
              <a:buSzPct val="115000"/>
              <a:buFont typeface="Arial"/>
              <a:buChar char="•"/>
            </a:pPr>
            <a:r>
              <a:rPr b="0" lang="it-IT" sz="2400" spc="-1" strike="noStrike">
                <a:solidFill>
                  <a:srgbClr val="262626"/>
                </a:solidFill>
                <a:latin typeface="Garamond"/>
              </a:rPr>
              <a:t>Fare clic per modificare gli stili del testo dello schema</a:t>
            </a:r>
            <a:endParaRPr b="0" lang="en-US" sz="2400" spc="-1" strike="noStrike">
              <a:solidFill>
                <a:srgbClr val="262626"/>
              </a:solidFill>
              <a:latin typeface="Garamond"/>
            </a:endParaRPr>
          </a:p>
          <a:p>
            <a:pPr lvl="1" marL="743040" indent="-285480">
              <a:lnSpc>
                <a:spcPct val="100000"/>
              </a:lnSpc>
              <a:spcBef>
                <a:spcPts val="400"/>
              </a:spcBef>
              <a:spcAft>
                <a:spcPts val="601"/>
              </a:spcAft>
              <a:buClr>
                <a:srgbClr val="83992a"/>
              </a:buClr>
              <a:buSzPct val="115000"/>
              <a:buFont typeface="Arial"/>
              <a:buChar char="•"/>
            </a:pPr>
            <a:r>
              <a:rPr b="0" lang="it-IT" sz="2000" spc="-1" strike="noStrike">
                <a:solidFill>
                  <a:srgbClr val="262626"/>
                </a:solidFill>
                <a:latin typeface="Garamond"/>
              </a:rPr>
              <a:t>Secondo livello</a:t>
            </a:r>
            <a:endParaRPr b="0" lang="en-US" sz="2000" spc="-1" strike="noStrike">
              <a:solidFill>
                <a:srgbClr val="262626"/>
              </a:solidFill>
              <a:latin typeface="Garamond"/>
            </a:endParaRPr>
          </a:p>
          <a:p>
            <a:pPr lvl="2" marL="1200240" indent="-285480">
              <a:lnSpc>
                <a:spcPct val="100000"/>
              </a:lnSpc>
              <a:spcBef>
                <a:spcPts val="360"/>
              </a:spcBef>
              <a:spcAft>
                <a:spcPts val="601"/>
              </a:spcAft>
              <a:buClr>
                <a:srgbClr val="83992a"/>
              </a:buClr>
              <a:buSzPct val="115000"/>
              <a:buFont typeface="Arial"/>
              <a:buChar char="•"/>
            </a:pPr>
            <a:r>
              <a:rPr b="0" lang="it-IT" sz="1800" spc="-1" strike="noStrike">
                <a:solidFill>
                  <a:srgbClr val="262626"/>
                </a:solidFill>
                <a:latin typeface="Garamond"/>
              </a:rPr>
              <a:t>Terzo livello</a:t>
            </a:r>
            <a:endParaRPr b="0" lang="en-US" sz="1800" spc="-1" strike="noStrike">
              <a:solidFill>
                <a:srgbClr val="262626"/>
              </a:solidFill>
              <a:latin typeface="Garamond"/>
            </a:endParaRPr>
          </a:p>
          <a:p>
            <a:pPr lvl="3" marL="1542960" indent="-171000">
              <a:lnSpc>
                <a:spcPct val="100000"/>
              </a:lnSpc>
              <a:spcBef>
                <a:spcPts val="320"/>
              </a:spcBef>
              <a:spcAft>
                <a:spcPts val="601"/>
              </a:spcAft>
              <a:buClr>
                <a:srgbClr val="83992a"/>
              </a:buClr>
              <a:buSzPct val="115000"/>
              <a:buFont typeface="Arial"/>
              <a:buChar char="•"/>
            </a:pPr>
            <a:r>
              <a:rPr b="0" lang="it-IT" sz="1600" spc="-1" strike="noStrike">
                <a:solidFill>
                  <a:srgbClr val="262626"/>
                </a:solidFill>
                <a:latin typeface="Garamond"/>
              </a:rPr>
              <a:t>Quarto livello</a:t>
            </a:r>
            <a:endParaRPr b="0" lang="en-US" sz="1600" spc="-1" strike="noStrike">
              <a:solidFill>
                <a:srgbClr val="262626"/>
              </a:solidFill>
              <a:latin typeface="Garamond"/>
            </a:endParaRPr>
          </a:p>
          <a:p>
            <a:pPr lvl="4" marL="2000160" indent="-171000">
              <a:lnSpc>
                <a:spcPct val="100000"/>
              </a:lnSpc>
              <a:spcBef>
                <a:spcPts val="281"/>
              </a:spcBef>
              <a:spcAft>
                <a:spcPts val="601"/>
              </a:spcAft>
              <a:buClr>
                <a:srgbClr val="83992a"/>
              </a:buClr>
              <a:buSzPct val="115000"/>
              <a:buFont typeface="Arial"/>
              <a:buChar char="•"/>
            </a:pPr>
            <a:r>
              <a:rPr b="0" lang="it-IT" sz="1400" spc="-1" strike="noStrike">
                <a:solidFill>
                  <a:srgbClr val="262626"/>
                </a:solidFill>
                <a:latin typeface="Garamond"/>
              </a:rPr>
              <a:t>Quinto livello</a:t>
            </a:r>
            <a:endParaRPr b="0" lang="en-US" sz="1400" spc="-1" strike="noStrike">
              <a:solidFill>
                <a:srgbClr val="262626"/>
              </a:solidFill>
              <a:latin typeface="Garamond"/>
            </a:endParaRPr>
          </a:p>
        </p:txBody>
      </p:sp>
      <p:sp>
        <p:nvSpPr>
          <p:cNvPr id="349" name="PlaceHolder 3"/>
          <p:cNvSpPr>
            <a:spLocks noGrp="1"/>
          </p:cNvSpPr>
          <p:nvPr>
            <p:ph type="body"/>
          </p:nvPr>
        </p:nvSpPr>
        <p:spPr>
          <a:xfrm>
            <a:off x="6181200" y="2560320"/>
            <a:ext cx="4717800" cy="3309840"/>
          </a:xfrm>
          <a:prstGeom prst="rect">
            <a:avLst/>
          </a:prstGeom>
        </p:spPr>
        <p:txBody>
          <a:bodyPr>
            <a:normAutofit/>
          </a:bodyPr>
          <a:p>
            <a:pPr marL="285840" indent="-285480">
              <a:lnSpc>
                <a:spcPct val="100000"/>
              </a:lnSpc>
              <a:spcBef>
                <a:spcPts val="479"/>
              </a:spcBef>
              <a:spcAft>
                <a:spcPts val="601"/>
              </a:spcAft>
              <a:buClr>
                <a:srgbClr val="83992a"/>
              </a:buClr>
              <a:buSzPct val="115000"/>
              <a:buFont typeface="Arial"/>
              <a:buChar char="•"/>
            </a:pPr>
            <a:r>
              <a:rPr b="0" lang="it-IT" sz="2400" spc="-1" strike="noStrike">
                <a:solidFill>
                  <a:srgbClr val="262626"/>
                </a:solidFill>
                <a:latin typeface="Garamond"/>
              </a:rPr>
              <a:t>Fare clic per modificare gli stili del testo dello schema</a:t>
            </a:r>
            <a:endParaRPr b="0" lang="en-US" sz="2400" spc="-1" strike="noStrike">
              <a:solidFill>
                <a:srgbClr val="262626"/>
              </a:solidFill>
              <a:latin typeface="Garamond"/>
            </a:endParaRPr>
          </a:p>
          <a:p>
            <a:pPr lvl="1" marL="743040" indent="-285480">
              <a:lnSpc>
                <a:spcPct val="100000"/>
              </a:lnSpc>
              <a:spcBef>
                <a:spcPts val="400"/>
              </a:spcBef>
              <a:spcAft>
                <a:spcPts val="601"/>
              </a:spcAft>
              <a:buClr>
                <a:srgbClr val="83992a"/>
              </a:buClr>
              <a:buSzPct val="115000"/>
              <a:buFont typeface="Arial"/>
              <a:buChar char="•"/>
            </a:pPr>
            <a:r>
              <a:rPr b="0" lang="it-IT" sz="2000" spc="-1" strike="noStrike">
                <a:solidFill>
                  <a:srgbClr val="262626"/>
                </a:solidFill>
                <a:latin typeface="Garamond"/>
              </a:rPr>
              <a:t>Secondo livello</a:t>
            </a:r>
            <a:endParaRPr b="0" lang="en-US" sz="2000" spc="-1" strike="noStrike">
              <a:solidFill>
                <a:srgbClr val="262626"/>
              </a:solidFill>
              <a:latin typeface="Garamond"/>
            </a:endParaRPr>
          </a:p>
          <a:p>
            <a:pPr lvl="2" marL="1200240" indent="-285480">
              <a:lnSpc>
                <a:spcPct val="100000"/>
              </a:lnSpc>
              <a:spcBef>
                <a:spcPts val="360"/>
              </a:spcBef>
              <a:spcAft>
                <a:spcPts val="601"/>
              </a:spcAft>
              <a:buClr>
                <a:srgbClr val="83992a"/>
              </a:buClr>
              <a:buSzPct val="115000"/>
              <a:buFont typeface="Arial"/>
              <a:buChar char="•"/>
            </a:pPr>
            <a:r>
              <a:rPr b="0" lang="it-IT" sz="1800" spc="-1" strike="noStrike">
                <a:solidFill>
                  <a:srgbClr val="262626"/>
                </a:solidFill>
                <a:latin typeface="Garamond"/>
              </a:rPr>
              <a:t>Terzo livello</a:t>
            </a:r>
            <a:endParaRPr b="0" lang="en-US" sz="1800" spc="-1" strike="noStrike">
              <a:solidFill>
                <a:srgbClr val="262626"/>
              </a:solidFill>
              <a:latin typeface="Garamond"/>
            </a:endParaRPr>
          </a:p>
          <a:p>
            <a:pPr lvl="3" marL="1542960" indent="-171000">
              <a:lnSpc>
                <a:spcPct val="100000"/>
              </a:lnSpc>
              <a:spcBef>
                <a:spcPts val="320"/>
              </a:spcBef>
              <a:spcAft>
                <a:spcPts val="601"/>
              </a:spcAft>
              <a:buClr>
                <a:srgbClr val="83992a"/>
              </a:buClr>
              <a:buSzPct val="115000"/>
              <a:buFont typeface="Arial"/>
              <a:buChar char="•"/>
            </a:pPr>
            <a:r>
              <a:rPr b="0" lang="it-IT" sz="1600" spc="-1" strike="noStrike">
                <a:solidFill>
                  <a:srgbClr val="262626"/>
                </a:solidFill>
                <a:latin typeface="Garamond"/>
              </a:rPr>
              <a:t>Quarto livello</a:t>
            </a:r>
            <a:endParaRPr b="0" lang="en-US" sz="1600" spc="-1" strike="noStrike">
              <a:solidFill>
                <a:srgbClr val="262626"/>
              </a:solidFill>
              <a:latin typeface="Garamond"/>
            </a:endParaRPr>
          </a:p>
          <a:p>
            <a:pPr lvl="4" marL="2000160" indent="-171000">
              <a:lnSpc>
                <a:spcPct val="100000"/>
              </a:lnSpc>
              <a:spcBef>
                <a:spcPts val="281"/>
              </a:spcBef>
              <a:spcAft>
                <a:spcPts val="601"/>
              </a:spcAft>
              <a:buClr>
                <a:srgbClr val="83992a"/>
              </a:buClr>
              <a:buSzPct val="115000"/>
              <a:buFont typeface="Arial"/>
              <a:buChar char="•"/>
            </a:pPr>
            <a:r>
              <a:rPr b="0" lang="it-IT" sz="1400" spc="-1" strike="noStrike">
                <a:solidFill>
                  <a:srgbClr val="262626"/>
                </a:solidFill>
                <a:latin typeface="Garamond"/>
              </a:rPr>
              <a:t>Quinto livello</a:t>
            </a:r>
            <a:endParaRPr b="0" lang="en-US" sz="1400" spc="-1" strike="noStrike">
              <a:solidFill>
                <a:srgbClr val="262626"/>
              </a:solidFill>
              <a:latin typeface="Garamond"/>
            </a:endParaRPr>
          </a:p>
        </p:txBody>
      </p:sp>
      <p:sp>
        <p:nvSpPr>
          <p:cNvPr id="350" name="PlaceHolder 4"/>
          <p:cNvSpPr>
            <a:spLocks noGrp="1"/>
          </p:cNvSpPr>
          <p:nvPr>
            <p:ph type="dt"/>
          </p:nvPr>
        </p:nvSpPr>
        <p:spPr>
          <a:xfrm>
            <a:off x="8677440" y="5969160"/>
            <a:ext cx="1599840" cy="279000"/>
          </a:xfrm>
          <a:prstGeom prst="rect">
            <a:avLst/>
          </a:prstGeom>
        </p:spPr>
        <p:txBody>
          <a:bodyPr anchor="ctr">
            <a:noAutofit/>
          </a:bodyPr>
          <a:p>
            <a:pPr algn="r">
              <a:lnSpc>
                <a:spcPct val="100000"/>
              </a:lnSpc>
            </a:pPr>
            <a:fld id="{E5FA3BCE-B64A-4A69-A797-7C896CA67F27}" type="datetime">
              <a:rPr b="0" lang="it-IT" sz="1000" spc="-1" strike="noStrike">
                <a:solidFill>
                  <a:srgbClr val="000000"/>
                </a:solidFill>
                <a:latin typeface="Garamond"/>
              </a:rPr>
              <a:t>17/06/21</a:t>
            </a:fld>
            <a:endParaRPr b="0" lang="it-IT" sz="1000" spc="-1" strike="noStrike">
              <a:latin typeface="Times New Roman"/>
            </a:endParaRPr>
          </a:p>
        </p:txBody>
      </p:sp>
      <p:sp>
        <p:nvSpPr>
          <p:cNvPr id="351" name="PlaceHolder 5"/>
          <p:cNvSpPr>
            <a:spLocks noGrp="1"/>
          </p:cNvSpPr>
          <p:nvPr>
            <p:ph type="ftr"/>
          </p:nvPr>
        </p:nvSpPr>
        <p:spPr>
          <a:xfrm>
            <a:off x="1295280" y="5969160"/>
            <a:ext cx="7305480" cy="279000"/>
          </a:xfrm>
          <a:prstGeom prst="rect">
            <a:avLst/>
          </a:prstGeom>
        </p:spPr>
        <p:txBody>
          <a:bodyPr anchor="ctr">
            <a:noAutofit/>
          </a:bodyPr>
          <a:p>
            <a:endParaRPr b="0" lang="it-IT" sz="2400" spc="-1" strike="noStrike">
              <a:latin typeface="Times New Roman"/>
            </a:endParaRPr>
          </a:p>
        </p:txBody>
      </p:sp>
      <p:sp>
        <p:nvSpPr>
          <p:cNvPr id="352" name="PlaceHolder 6"/>
          <p:cNvSpPr>
            <a:spLocks noGrp="1"/>
          </p:cNvSpPr>
          <p:nvPr>
            <p:ph type="sldNum"/>
          </p:nvPr>
        </p:nvSpPr>
        <p:spPr>
          <a:xfrm>
            <a:off x="10353960" y="5969160"/>
            <a:ext cx="542160" cy="279000"/>
          </a:xfrm>
          <a:prstGeom prst="rect">
            <a:avLst/>
          </a:prstGeom>
        </p:spPr>
        <p:txBody>
          <a:bodyPr anchor="ctr">
            <a:noAutofit/>
          </a:bodyPr>
          <a:p>
            <a:pPr algn="r">
              <a:lnSpc>
                <a:spcPct val="100000"/>
              </a:lnSpc>
            </a:pPr>
            <a:fld id="{4306E430-8686-4EC6-9B2D-DC2BF2A204C8}" type="slidenum">
              <a:rPr b="0" lang="it-IT" sz="1000" spc="-1" strike="noStrike">
                <a:solidFill>
                  <a:srgbClr val="000000"/>
                </a:solidFill>
                <a:latin typeface="Garamond"/>
              </a:rPr>
              <a:t>&lt;numero&gt;</a:t>
            </a:fld>
            <a:endParaRPr b="0" lang="it-IT"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389" name="Group 6"/>
          <p:cNvGrpSpPr/>
          <p:nvPr/>
        </p:nvGrpSpPr>
        <p:grpSpPr>
          <a:xfrm>
            <a:off x="-15840" y="0"/>
            <a:ext cx="12229560" cy="6855840"/>
            <a:chOff x="-15840" y="0"/>
            <a:chExt cx="12229560" cy="6855840"/>
          </a:xfrm>
        </p:grpSpPr>
        <p:pic>
          <p:nvPicPr>
            <p:cNvPr id="390" name="Picture 7" descr="HD-PanelContent.png"/>
            <p:cNvPicPr/>
            <p:nvPr/>
          </p:nvPicPr>
          <p:blipFill>
            <a:blip r:embed="rId3"/>
            <a:stretch/>
          </p:blipFill>
          <p:spPr>
            <a:xfrm>
              <a:off x="0" y="0"/>
              <a:ext cx="12188520" cy="6855840"/>
            </a:xfrm>
            <a:prstGeom prst="rect">
              <a:avLst/>
            </a:prstGeom>
            <a:ln w="0">
              <a:noFill/>
            </a:ln>
          </p:spPr>
        </p:pic>
        <p:sp>
          <p:nvSpPr>
            <p:cNvPr id="391" name="Rectangle 8"/>
            <p:cNvSpPr/>
            <p:nvPr/>
          </p:nvSpPr>
          <p:spPr>
            <a:xfrm>
              <a:off x="608040" y="609480"/>
              <a:ext cx="10972440" cy="5638320"/>
            </a:xfrm>
            <a:prstGeom prst="rect">
              <a:avLst/>
            </a:prstGeom>
            <a:noFill/>
            <a:ln w="15875">
              <a:solidFill>
                <a:srgbClr val="83992a"/>
              </a:solidFill>
              <a:miter/>
            </a:ln>
            <a:effectLst>
              <a:innerShdw blurRad="25400" dir="13500000" dist="12700">
                <a:srgbClr val="000000">
                  <a:alpha val="45000"/>
                </a:srgbClr>
              </a:innerShdw>
            </a:effectLst>
          </p:spPr>
          <p:style>
            <a:lnRef idx="1">
              <a:schemeClr val="accent1"/>
            </a:lnRef>
            <a:fillRef idx="3">
              <a:schemeClr val="accent1"/>
            </a:fillRef>
            <a:effectRef idx="2">
              <a:schemeClr val="accent1"/>
            </a:effectRef>
            <a:fontRef idx="minor"/>
          </p:style>
        </p:sp>
        <p:pic>
          <p:nvPicPr>
            <p:cNvPr id="392" name="Picture 9" descr="HDRibbonContent-UniformTrim.png"/>
            <p:cNvPicPr/>
            <p:nvPr/>
          </p:nvPicPr>
          <p:blipFill>
            <a:blip r:embed="rId4"/>
            <a:stretch/>
          </p:blipFill>
          <p:spPr>
            <a:xfrm>
              <a:off x="-15840" y="3153960"/>
              <a:ext cx="776880" cy="606240"/>
            </a:xfrm>
            <a:prstGeom prst="rect">
              <a:avLst/>
            </a:prstGeom>
            <a:ln w="0">
              <a:noFill/>
            </a:ln>
          </p:spPr>
        </p:pic>
        <p:pic>
          <p:nvPicPr>
            <p:cNvPr id="393" name="Picture 10" descr="HDRibbonContent-UniformTrim.png"/>
            <p:cNvPicPr/>
            <p:nvPr/>
          </p:nvPicPr>
          <p:blipFill>
            <a:blip r:embed="rId5"/>
            <a:stretch/>
          </p:blipFill>
          <p:spPr>
            <a:xfrm>
              <a:off x="11436840" y="3153960"/>
              <a:ext cx="776880" cy="606240"/>
            </a:xfrm>
            <a:prstGeom prst="rect">
              <a:avLst/>
            </a:prstGeom>
            <a:ln w="0">
              <a:noFill/>
            </a:ln>
          </p:spPr>
        </p:pic>
      </p:grpSp>
      <p:sp>
        <p:nvSpPr>
          <p:cNvPr id="394" name="PlaceHolder 1"/>
          <p:cNvSpPr>
            <a:spLocks noGrp="1"/>
          </p:cNvSpPr>
          <p:nvPr>
            <p:ph type="title"/>
          </p:nvPr>
        </p:nvSpPr>
        <p:spPr>
          <a:xfrm>
            <a:off x="1295280" y="982080"/>
            <a:ext cx="9600840" cy="1303560"/>
          </a:xfrm>
          <a:prstGeom prst="rect">
            <a:avLst/>
          </a:prstGeom>
        </p:spPr>
        <p:txBody>
          <a:bodyPr anchor="ctr">
            <a:noAutofit/>
          </a:bodyPr>
          <a:p>
            <a:pPr algn="ctr">
              <a:lnSpc>
                <a:spcPct val="100000"/>
              </a:lnSpc>
            </a:pPr>
            <a:r>
              <a:rPr b="0" lang="it-IT" sz="4400" spc="-1" strike="noStrike">
                <a:solidFill>
                  <a:srgbClr val="262626"/>
                </a:solidFill>
                <a:latin typeface="Garamond"/>
              </a:rPr>
              <a:t>Fare clic per modificare lo stile del titolo dello schema</a:t>
            </a:r>
            <a:endParaRPr b="0" lang="en-US" sz="4400" spc="-1" strike="noStrike">
              <a:solidFill>
                <a:srgbClr val="000000"/>
              </a:solidFill>
              <a:latin typeface="Garamond"/>
            </a:endParaRPr>
          </a:p>
        </p:txBody>
      </p:sp>
      <p:sp>
        <p:nvSpPr>
          <p:cNvPr id="395" name="PlaceHolder 2"/>
          <p:cNvSpPr>
            <a:spLocks noGrp="1"/>
          </p:cNvSpPr>
          <p:nvPr>
            <p:ph type="dt"/>
          </p:nvPr>
        </p:nvSpPr>
        <p:spPr>
          <a:xfrm>
            <a:off x="8677440" y="5969160"/>
            <a:ext cx="1599840" cy="279000"/>
          </a:xfrm>
          <a:prstGeom prst="rect">
            <a:avLst/>
          </a:prstGeom>
        </p:spPr>
        <p:txBody>
          <a:bodyPr anchor="ctr">
            <a:noAutofit/>
          </a:bodyPr>
          <a:p>
            <a:pPr algn="r">
              <a:lnSpc>
                <a:spcPct val="100000"/>
              </a:lnSpc>
            </a:pPr>
            <a:fld id="{8150E794-284C-47CF-9A14-B445B0E1D15B}" type="datetime">
              <a:rPr b="0" lang="it-IT" sz="1000" spc="-1" strike="noStrike">
                <a:solidFill>
                  <a:srgbClr val="000000"/>
                </a:solidFill>
                <a:latin typeface="Garamond"/>
              </a:rPr>
              <a:t>17/06/21</a:t>
            </a:fld>
            <a:endParaRPr b="0" lang="it-IT" sz="1000" spc="-1" strike="noStrike">
              <a:latin typeface="Times New Roman"/>
            </a:endParaRPr>
          </a:p>
        </p:txBody>
      </p:sp>
      <p:sp>
        <p:nvSpPr>
          <p:cNvPr id="396" name="PlaceHolder 3"/>
          <p:cNvSpPr>
            <a:spLocks noGrp="1"/>
          </p:cNvSpPr>
          <p:nvPr>
            <p:ph type="ftr"/>
          </p:nvPr>
        </p:nvSpPr>
        <p:spPr>
          <a:xfrm>
            <a:off x="1295280" y="5969160"/>
            <a:ext cx="7305480" cy="279000"/>
          </a:xfrm>
          <a:prstGeom prst="rect">
            <a:avLst/>
          </a:prstGeom>
        </p:spPr>
        <p:txBody>
          <a:bodyPr anchor="ctr">
            <a:noAutofit/>
          </a:bodyPr>
          <a:p>
            <a:endParaRPr b="0" lang="it-IT" sz="2400" spc="-1" strike="noStrike">
              <a:latin typeface="Times New Roman"/>
            </a:endParaRPr>
          </a:p>
        </p:txBody>
      </p:sp>
      <p:sp>
        <p:nvSpPr>
          <p:cNvPr id="397" name="PlaceHolder 4"/>
          <p:cNvSpPr>
            <a:spLocks noGrp="1"/>
          </p:cNvSpPr>
          <p:nvPr>
            <p:ph type="sldNum"/>
          </p:nvPr>
        </p:nvSpPr>
        <p:spPr>
          <a:xfrm>
            <a:off x="10353960" y="5969160"/>
            <a:ext cx="542160" cy="279000"/>
          </a:xfrm>
          <a:prstGeom prst="rect">
            <a:avLst/>
          </a:prstGeom>
        </p:spPr>
        <p:txBody>
          <a:bodyPr anchor="ctr">
            <a:noAutofit/>
          </a:bodyPr>
          <a:p>
            <a:pPr algn="r">
              <a:lnSpc>
                <a:spcPct val="100000"/>
              </a:lnSpc>
            </a:pPr>
            <a:fld id="{15843F5B-6588-49F5-ACE8-C736354C1E71}" type="slidenum">
              <a:rPr b="0" lang="it-IT" sz="1000" spc="-1" strike="noStrike">
                <a:solidFill>
                  <a:srgbClr val="000000"/>
                </a:solidFill>
                <a:latin typeface="Garamond"/>
              </a:rPr>
              <a:t>&lt;numero&gt;</a:t>
            </a:fld>
            <a:endParaRPr b="0" lang="it-IT" sz="1000" spc="-1" strike="noStrike">
              <a:latin typeface="Times New Roman"/>
            </a:endParaRPr>
          </a:p>
        </p:txBody>
      </p:sp>
      <p:sp>
        <p:nvSpPr>
          <p:cNvPr id="398" name="Straight Connector 13"/>
          <p:cNvSpPr/>
          <p:nvPr/>
        </p:nvSpPr>
        <p:spPr>
          <a:xfrm>
            <a:off x="1396080" y="2421360"/>
            <a:ext cx="9407160" cy="0"/>
          </a:xfrm>
          <a:prstGeom prst="line">
            <a:avLst/>
          </a:prstGeom>
          <a:ln>
            <a:solidFill>
              <a:srgbClr val="83992a"/>
            </a:solidFill>
            <a:round/>
          </a:ln>
        </p:spPr>
        <p:style>
          <a:lnRef idx="2">
            <a:schemeClr val="accent1"/>
          </a:lnRef>
          <a:fillRef idx="0">
            <a:schemeClr val="accent1"/>
          </a:fillRef>
          <a:effectRef idx="1">
            <a:schemeClr val="accent1"/>
          </a:effectRef>
          <a:fontRef idx="minor"/>
        </p:style>
      </p:sp>
      <p:sp>
        <p:nvSpPr>
          <p:cNvPr id="399"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262626"/>
                </a:solidFill>
                <a:latin typeface="Garamond"/>
              </a:rPr>
              <a:t>Fai clic per modificare il formato del testo della struttura</a:t>
            </a:r>
            <a:endParaRPr b="0" lang="en-US" sz="2400" spc="-1" strike="noStrike">
              <a:solidFill>
                <a:srgbClr val="262626"/>
              </a:solidFill>
              <a:latin typeface="Garamond"/>
            </a:endParaRPr>
          </a:p>
          <a:p>
            <a:pPr lvl="1" marL="864000" indent="-324000">
              <a:spcBef>
                <a:spcPts val="1134"/>
              </a:spcBef>
              <a:buClr>
                <a:srgbClr val="000000"/>
              </a:buClr>
              <a:buSzPct val="75000"/>
              <a:buFont typeface="Symbol" charset="2"/>
              <a:buChar char=""/>
            </a:pPr>
            <a:r>
              <a:rPr b="0" lang="en-US" sz="1800" spc="-1" strike="noStrike">
                <a:solidFill>
                  <a:srgbClr val="262626"/>
                </a:solidFill>
                <a:latin typeface="Garamond"/>
              </a:rPr>
              <a:t>Secondo livello struttura</a:t>
            </a:r>
            <a:endParaRPr b="0" lang="en-US" sz="1800" spc="-1" strike="noStrike">
              <a:solidFill>
                <a:srgbClr val="262626"/>
              </a:solidFill>
              <a:latin typeface="Garamond"/>
            </a:endParaRPr>
          </a:p>
          <a:p>
            <a:pPr lvl="2" marL="1296000" indent="-288000">
              <a:spcBef>
                <a:spcPts val="850"/>
              </a:spcBef>
              <a:buClr>
                <a:srgbClr val="000000"/>
              </a:buClr>
              <a:buSzPct val="45000"/>
              <a:buFont typeface="Wingdings" charset="2"/>
              <a:buChar char=""/>
            </a:pPr>
            <a:r>
              <a:rPr b="0" lang="en-US" sz="1600" spc="-1" strike="noStrike">
                <a:solidFill>
                  <a:srgbClr val="262626"/>
                </a:solidFill>
                <a:latin typeface="Garamond"/>
              </a:rPr>
              <a:t>Terzo livello struttura</a:t>
            </a:r>
            <a:endParaRPr b="0" lang="en-US" sz="1600" spc="-1" strike="noStrike">
              <a:solidFill>
                <a:srgbClr val="262626"/>
              </a:solidFill>
              <a:latin typeface="Garamond"/>
            </a:endParaRPr>
          </a:p>
          <a:p>
            <a:pPr lvl="3" marL="1728000" indent="-216000">
              <a:spcBef>
                <a:spcPts val="567"/>
              </a:spcBef>
              <a:buClr>
                <a:srgbClr val="000000"/>
              </a:buClr>
              <a:buSzPct val="75000"/>
              <a:buFont typeface="Symbol" charset="2"/>
              <a:buChar char=""/>
            </a:pPr>
            <a:r>
              <a:rPr b="0" lang="en-US" sz="1400" spc="-1" strike="noStrike">
                <a:solidFill>
                  <a:srgbClr val="262626"/>
                </a:solidFill>
                <a:latin typeface="Garamond"/>
              </a:rPr>
              <a:t>Quarto livello struttura</a:t>
            </a:r>
            <a:endParaRPr b="0" lang="en-US" sz="1400" spc="-1" strike="noStrike">
              <a:solidFill>
                <a:srgbClr val="262626"/>
              </a:solidFill>
              <a:latin typeface="Garamond"/>
            </a:endParaRPr>
          </a:p>
          <a:p>
            <a:pPr lvl="4" marL="2160000" indent="-216000">
              <a:spcBef>
                <a:spcPts val="283"/>
              </a:spcBef>
              <a:buClr>
                <a:srgbClr val="000000"/>
              </a:buClr>
              <a:buSzPct val="45000"/>
              <a:buFont typeface="Wingdings" charset="2"/>
              <a:buChar char=""/>
            </a:pPr>
            <a:r>
              <a:rPr b="0" lang="en-US" sz="2000" spc="-1" strike="noStrike">
                <a:solidFill>
                  <a:srgbClr val="262626"/>
                </a:solidFill>
                <a:latin typeface="Garamond"/>
              </a:rPr>
              <a:t>Quinto livello struttura</a:t>
            </a:r>
            <a:endParaRPr b="0" lang="en-US" sz="2000" spc="-1" strike="noStrike">
              <a:solidFill>
                <a:srgbClr val="262626"/>
              </a:solidFill>
              <a:latin typeface="Garamond"/>
            </a:endParaRPr>
          </a:p>
          <a:p>
            <a:pPr lvl="5" marL="2592000" indent="-216000">
              <a:spcBef>
                <a:spcPts val="283"/>
              </a:spcBef>
              <a:buClr>
                <a:srgbClr val="000000"/>
              </a:buClr>
              <a:buSzPct val="45000"/>
              <a:buFont typeface="Wingdings" charset="2"/>
              <a:buChar char=""/>
            </a:pPr>
            <a:r>
              <a:rPr b="0" lang="en-US" sz="2000" spc="-1" strike="noStrike">
                <a:solidFill>
                  <a:srgbClr val="262626"/>
                </a:solidFill>
                <a:latin typeface="Garamond"/>
              </a:rPr>
              <a:t>Sesto livello struttura</a:t>
            </a:r>
            <a:endParaRPr b="0" lang="en-US" sz="2000" spc="-1" strike="noStrike">
              <a:solidFill>
                <a:srgbClr val="262626"/>
              </a:solidFill>
              <a:latin typeface="Garamond"/>
            </a:endParaRPr>
          </a:p>
          <a:p>
            <a:pPr lvl="6" marL="3024000" indent="-216000">
              <a:spcBef>
                <a:spcPts val="283"/>
              </a:spcBef>
              <a:buClr>
                <a:srgbClr val="000000"/>
              </a:buClr>
              <a:buSzPct val="45000"/>
              <a:buFont typeface="Wingdings" charset="2"/>
              <a:buChar char=""/>
            </a:pPr>
            <a:r>
              <a:rPr b="0" lang="en-US" sz="2000" spc="-1" strike="noStrike">
                <a:solidFill>
                  <a:srgbClr val="262626"/>
                </a:solidFill>
                <a:latin typeface="Garamond"/>
              </a:rPr>
              <a:t>Settimo livello struttura</a:t>
            </a:r>
            <a:endParaRPr b="0" lang="en-US" sz="2000" spc="-1" strike="noStrike">
              <a:solidFill>
                <a:srgbClr val="262626"/>
              </a:solidFill>
              <a:latin typeface="Garamond"/>
            </a:endParaRPr>
          </a:p>
        </p:txBody>
      </p:sp>
    </p:spTree>
  </p:cSld>
  <p:clrMap bg1="lt1" bg2="lt2" tx1="dk1" tx2="dk2" accent1="accent1" accent2="accent2" accent3="accent3" accent4="accent4" accent5="accent5" accent6="accent6" hlink="hlink" folHlink="folHlink"/>
  <p:sldLayoutIdLst>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sldMaster>
</file>

<file path=ppt/slides/_rels/slide1.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audio" Target="../media/media41.wav"/><Relationship Id="rId3" Type="http://schemas.microsoft.com/office/2007/relationships/media" Target="../media/media41.wav"/><Relationship Id="rId4" Type="http://schemas.openxmlformats.org/officeDocument/2006/relationships/image" Target="../media/image42.png"/><Relationship Id="rId5"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3.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6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hyperlink" Target="https://www.alberghierospoleto.it/WP/orientamento%202020%202/" TargetMode="External"/><Relationship Id="rId2" Type="http://schemas.openxmlformats.org/officeDocument/2006/relationships/slideLayout" Target="../slideLayouts/slideLayout73.xml"/>
</Relationships>
</file>

<file path=ppt/slides/_rels/slide16.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jpeg"/><Relationship Id="rId3"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image" Target="../media/image56.jpeg"/><Relationship Id="rId3"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20.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24.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jpeg"/><Relationship Id="rId3" Type="http://schemas.openxmlformats.org/officeDocument/2006/relationships/slideLayout" Target="../slideLayouts/slideLayout88.xml"/>
</Relationships>
</file>

<file path=ppt/slides/_rels/slide25.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jpeg"/><Relationship Id="rId3" Type="http://schemas.openxmlformats.org/officeDocument/2006/relationships/slideLayout" Target="../slideLayouts/slideLayout88.xml"/>
</Relationships>
</file>

<file path=ppt/slides/_rels/slide26.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jpeg"/><Relationship Id="rId3" Type="http://schemas.openxmlformats.org/officeDocument/2006/relationships/slideLayout" Target="../slideLayouts/slideLayout88.xml"/>
</Relationships>
</file>

<file path=ppt/slides/_rels/slide27.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31.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01.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37.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61.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9.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Titolo 1"/>
          <p:cNvSpPr txBox="1"/>
          <p:nvPr/>
        </p:nvSpPr>
        <p:spPr>
          <a:xfrm>
            <a:off x="1295280" y="982080"/>
            <a:ext cx="9600840" cy="1303560"/>
          </a:xfrm>
          <a:prstGeom prst="rect">
            <a:avLst/>
          </a:prstGeom>
          <a:noFill/>
          <a:ln w="0">
            <a:noFill/>
          </a:ln>
        </p:spPr>
        <p:txBody>
          <a:bodyPr anchor="ctr">
            <a:noAutofit/>
          </a:bodyPr>
          <a:p>
            <a:pPr algn="ctr">
              <a:lnSpc>
                <a:spcPct val="100000"/>
              </a:lnSpc>
            </a:pPr>
            <a:r>
              <a:rPr b="1" lang="it-IT" sz="4400" spc="-1" strike="noStrike">
                <a:solidFill>
                  <a:srgbClr val="002060"/>
                </a:solidFill>
                <a:latin typeface="Garamond"/>
              </a:rPr>
              <a:t>ORIENTAMENTO 2020-21</a:t>
            </a:r>
            <a:endParaRPr b="0" lang="en-US" sz="4400" spc="-1" strike="noStrike">
              <a:solidFill>
                <a:srgbClr val="000000"/>
              </a:solidFill>
              <a:latin typeface="Garamond"/>
            </a:endParaRPr>
          </a:p>
        </p:txBody>
      </p:sp>
      <p:pic>
        <p:nvPicPr>
          <p:cNvPr id="437" name="Segnaposto contenuto 4" descr=""/>
          <p:cNvPicPr/>
          <p:nvPr/>
        </p:nvPicPr>
        <p:blipFill>
          <a:blip r:embed="rId1"/>
          <a:stretch/>
        </p:blipFill>
        <p:spPr>
          <a:xfrm>
            <a:off x="3629520" y="2658960"/>
            <a:ext cx="5106240" cy="2911680"/>
          </a:xfrm>
          <a:prstGeom prst="rect">
            <a:avLst/>
          </a:prstGeom>
          <a:ln w="0">
            <a:noFill/>
          </a:ln>
        </p:spPr>
      </p:pic>
      <p:pic>
        <p:nvPicPr>
          <p:cNvPr id="438" name="" descr="">
            <a:hlinkClick r:id="" action="ppaction://media"/>
          </p:cNvPr>
          <p:cNvPicPr/>
          <p:nvPr>
            <a:audioFile r:link="rId2"/>
            <p:extLst>
              <p:ext uri="{DAA4B4D4-6D71-4841-9C94-3DE7FCFB9230}">
                <p14:media r:embed="rId3"/>
              </p:ext>
            </p:extLst>
          </p:nvPr>
        </p:nvPicPr>
        <p:blipFill>
          <a:blip r:embed="rId4"/>
        </p:blipFill>
        <p:spPr>
          <a:xfrm>
            <a:off x="5791320" y="3124080"/>
            <a:ext cx="609120" cy="60912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mediacall">
                                  <p:stCondLst>
                                    <p:cond delay="0"/>
                                  </p:stCondLst>
                                  <p:childTnLst>
                                    <p:cmd type="call">
                                      <p:cBhvr>
                                        <p:cTn id="6" dur="170572" fill="hold"/>
                                        <p:tgtEl>
                                          <p:spTgt spid="438"/>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Titolo 1"/>
          <p:cNvSpPr txBox="1"/>
          <p:nvPr/>
        </p:nvSpPr>
        <p:spPr>
          <a:xfrm>
            <a:off x="1295280" y="883800"/>
            <a:ext cx="9600840" cy="1303560"/>
          </a:xfrm>
          <a:prstGeom prst="rect">
            <a:avLst/>
          </a:prstGeom>
          <a:noFill/>
          <a:ln w="0">
            <a:noFill/>
          </a:ln>
        </p:spPr>
        <p:txBody>
          <a:bodyPr anchor="ctr">
            <a:noAutofit/>
          </a:bodyPr>
          <a:p>
            <a:pPr algn="ctr">
              <a:lnSpc>
                <a:spcPct val="100000"/>
              </a:lnSpc>
            </a:pPr>
            <a:r>
              <a:rPr b="0" lang="it-IT" sz="3600" spc="-1" strike="noStrike">
                <a:solidFill>
                  <a:srgbClr val="262626"/>
                </a:solidFill>
                <a:latin typeface="Garamond"/>
              </a:rPr>
              <a:t>Sicuramente i primi a fare «orientamento» sono i nostri ALUNNI, e siamo convinti che tra le varie attività, </a:t>
            </a:r>
            <a:r>
              <a:rPr b="1" lang="it-IT" sz="3600" spc="-1" strike="noStrike">
                <a:solidFill>
                  <a:srgbClr val="262626"/>
                </a:solidFill>
                <a:latin typeface="Garamond"/>
              </a:rPr>
              <a:t>la didattica di laboratorio in presenza</a:t>
            </a:r>
            <a:r>
              <a:rPr b="0" lang="it-IT" sz="3600" spc="-1" strike="noStrike">
                <a:solidFill>
                  <a:srgbClr val="262626"/>
                </a:solidFill>
                <a:latin typeface="Garamond"/>
              </a:rPr>
              <a:t>, lo abbiano fatto</a:t>
            </a:r>
            <a:endParaRPr b="0" lang="en-US" sz="3600" spc="-1" strike="noStrike">
              <a:solidFill>
                <a:srgbClr val="000000"/>
              </a:solidFill>
              <a:latin typeface="Garamond"/>
            </a:endParaRPr>
          </a:p>
        </p:txBody>
      </p:sp>
      <p:sp>
        <p:nvSpPr>
          <p:cNvPr id="460" name="Segnaposto contenuto 2"/>
          <p:cNvSpPr txBox="1"/>
          <p:nvPr/>
        </p:nvSpPr>
        <p:spPr>
          <a:xfrm>
            <a:off x="1295280" y="2557080"/>
            <a:ext cx="9600840" cy="3318480"/>
          </a:xfrm>
          <a:prstGeom prst="rect">
            <a:avLst/>
          </a:prstGeom>
          <a:noFill/>
          <a:ln w="0">
            <a:noFill/>
          </a:ln>
        </p:spPr>
        <p:txBody>
          <a:bodyPr>
            <a:noAutofit/>
          </a:bodyPr>
          <a:p>
            <a:pPr>
              <a:lnSpc>
                <a:spcPct val="100000"/>
              </a:lnSpc>
              <a:spcBef>
                <a:spcPts val="479"/>
              </a:spcBef>
              <a:spcAft>
                <a:spcPts val="601"/>
              </a:spcAft>
            </a:pPr>
            <a:endParaRPr b="0" lang="en-US" sz="2400" spc="-1" strike="noStrike">
              <a:solidFill>
                <a:srgbClr val="262626"/>
              </a:solidFill>
              <a:latin typeface="Garamond"/>
            </a:endParaRPr>
          </a:p>
          <a:p>
            <a:pPr>
              <a:lnSpc>
                <a:spcPct val="100000"/>
              </a:lnSpc>
              <a:spcBef>
                <a:spcPts val="479"/>
              </a:spcBef>
              <a:spcAft>
                <a:spcPts val="601"/>
              </a:spcAft>
            </a:pPr>
            <a:endParaRPr b="0" lang="en-US" sz="2400" spc="-1" strike="noStrike">
              <a:solidFill>
                <a:srgbClr val="262626"/>
              </a:solidFill>
              <a:latin typeface="Garamond"/>
            </a:endParaRPr>
          </a:p>
          <a:p>
            <a:pPr>
              <a:lnSpc>
                <a:spcPct val="100000"/>
              </a:lnSpc>
              <a:spcBef>
                <a:spcPts val="479"/>
              </a:spcBef>
              <a:spcAft>
                <a:spcPts val="601"/>
              </a:spcAft>
            </a:pPr>
            <a:endParaRPr b="0" lang="en-US" sz="2400" spc="-1" strike="noStrike">
              <a:solidFill>
                <a:srgbClr val="262626"/>
              </a:solidFill>
              <a:latin typeface="Garamond"/>
            </a:endParaRPr>
          </a:p>
          <a:p>
            <a:pPr marL="285840" indent="-285480">
              <a:lnSpc>
                <a:spcPct val="100000"/>
              </a:lnSpc>
              <a:spcBef>
                <a:spcPts val="479"/>
              </a:spcBef>
              <a:spcAft>
                <a:spcPts val="601"/>
              </a:spcAft>
              <a:buClr>
                <a:srgbClr val="83992a"/>
              </a:buClr>
              <a:buSzPct val="115000"/>
              <a:buFont typeface="Arial"/>
              <a:buChar char="•"/>
            </a:pPr>
            <a:r>
              <a:rPr b="0" lang="it-IT" sz="2400" spc="-1" strike="noStrike">
                <a:solidFill>
                  <a:srgbClr val="262626"/>
                </a:solidFill>
                <a:latin typeface="Garamond"/>
              </a:rPr>
              <a:t>https://www.alberghierospoleto.it/WP/orientamento%202020%202/</a:t>
            </a:r>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Titolo 1"/>
          <p:cNvSpPr txBox="1"/>
          <p:nvPr/>
        </p:nvSpPr>
        <p:spPr>
          <a:xfrm>
            <a:off x="1295280" y="982080"/>
            <a:ext cx="9600840" cy="1303560"/>
          </a:xfrm>
          <a:prstGeom prst="rect">
            <a:avLst/>
          </a:prstGeom>
          <a:noFill/>
          <a:ln w="0">
            <a:noFill/>
          </a:ln>
        </p:spPr>
        <p:txBody>
          <a:bodyPr anchor="ctr">
            <a:normAutofit fontScale="51000"/>
          </a:bodyPr>
          <a:p>
            <a:pPr algn="ctr">
              <a:lnSpc>
                <a:spcPct val="100000"/>
              </a:lnSpc>
            </a:pPr>
            <a:r>
              <a:rPr b="0" lang="it-IT" sz="4400" spc="-1" strike="noStrike">
                <a:solidFill>
                  <a:srgbClr val="262626"/>
                </a:solidFill>
                <a:latin typeface="Garamond"/>
              </a:rPr>
              <a:t>Ed un immenso ringraziamento a tutti gli ITP è doveroso, per la disponibilità, nonostante i rischi del momento</a:t>
            </a:r>
            <a:endParaRPr b="0" lang="en-US" sz="4400" spc="-1" strike="noStrike">
              <a:solidFill>
                <a:srgbClr val="000000"/>
              </a:solidFill>
              <a:latin typeface="Garamond"/>
            </a:endParaRPr>
          </a:p>
        </p:txBody>
      </p:sp>
      <p:pic>
        <p:nvPicPr>
          <p:cNvPr id="462" name="Segnaposto contenuto 8" descr=""/>
          <p:cNvPicPr/>
          <p:nvPr/>
        </p:nvPicPr>
        <p:blipFill>
          <a:blip r:embed="rId1"/>
          <a:stretch/>
        </p:blipFill>
        <p:spPr>
          <a:xfrm>
            <a:off x="3099600" y="2558160"/>
            <a:ext cx="5992560" cy="33174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Titolo 1"/>
          <p:cNvSpPr txBox="1"/>
          <p:nvPr/>
        </p:nvSpPr>
        <p:spPr>
          <a:xfrm>
            <a:off x="2014920" y="1752480"/>
            <a:ext cx="8158320" cy="1822320"/>
          </a:xfrm>
          <a:prstGeom prst="rect">
            <a:avLst/>
          </a:prstGeom>
          <a:noFill/>
          <a:ln w="0">
            <a:noFill/>
          </a:ln>
        </p:spPr>
        <p:txBody>
          <a:bodyPr anchor="b">
            <a:noAutofit/>
          </a:bodyPr>
          <a:p>
            <a:pPr algn="ctr">
              <a:lnSpc>
                <a:spcPct val="100000"/>
              </a:lnSpc>
            </a:pPr>
            <a:r>
              <a:rPr b="0" lang="it-IT" sz="4400" spc="-1" strike="noStrike">
                <a:solidFill>
                  <a:srgbClr val="262626"/>
                </a:solidFill>
                <a:latin typeface="Garamond"/>
              </a:rPr>
              <a:t>COSA ABBIAMO FATTO</a:t>
            </a:r>
            <a:endParaRPr b="0" lang="en-US" sz="4400" spc="-1" strike="noStrike">
              <a:solidFill>
                <a:srgbClr val="000000"/>
              </a:solidFill>
              <a:latin typeface="Garamond"/>
            </a:endParaRPr>
          </a:p>
        </p:txBody>
      </p:sp>
      <p:sp>
        <p:nvSpPr>
          <p:cNvPr id="464" name="Segnaposto testo 2"/>
          <p:cNvSpPr txBox="1"/>
          <p:nvPr/>
        </p:nvSpPr>
        <p:spPr>
          <a:xfrm>
            <a:off x="2014920" y="3845880"/>
            <a:ext cx="8158320" cy="954360"/>
          </a:xfrm>
          <a:prstGeom prst="rect">
            <a:avLst/>
          </a:prstGeom>
          <a:noFill/>
          <a:ln w="0">
            <a:noFill/>
          </a:ln>
        </p:spPr>
        <p:txBody>
          <a:bodyPr>
            <a:noAutofit/>
          </a:bodyPr>
          <a:p>
            <a:pPr algn="ctr">
              <a:lnSpc>
                <a:spcPct val="100000"/>
              </a:lnSpc>
              <a:spcBef>
                <a:spcPts val="479"/>
              </a:spcBef>
              <a:spcAft>
                <a:spcPts val="601"/>
              </a:spcAft>
              <a:tabLst>
                <a:tab algn="l" pos="0"/>
              </a:tabLst>
            </a:pPr>
            <a:r>
              <a:rPr b="1" lang="it-IT" sz="2400" spc="-1" strike="noStrike">
                <a:solidFill>
                  <a:srgbClr val="ff0000"/>
                </a:solidFill>
                <a:latin typeface="Garamond"/>
              </a:rPr>
              <a:t>Attività di promozione dell’istituto</a:t>
            </a:r>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Titolo 1"/>
          <p:cNvSpPr txBox="1"/>
          <p:nvPr/>
        </p:nvSpPr>
        <p:spPr>
          <a:xfrm>
            <a:off x="1293840" y="1388520"/>
            <a:ext cx="8595360" cy="1371240"/>
          </a:xfrm>
          <a:prstGeom prst="rect">
            <a:avLst/>
          </a:prstGeom>
          <a:noFill/>
          <a:ln w="0">
            <a:noFill/>
          </a:ln>
        </p:spPr>
        <p:txBody>
          <a:bodyPr anchor="b">
            <a:noAutofit/>
          </a:bodyPr>
          <a:p>
            <a:pPr algn="ctr">
              <a:lnSpc>
                <a:spcPct val="100000"/>
              </a:lnSpc>
            </a:pPr>
            <a:r>
              <a:rPr b="1" lang="it-IT" sz="2400" spc="-1" strike="noStrike">
                <a:solidFill>
                  <a:srgbClr val="262626"/>
                </a:solidFill>
                <a:latin typeface="Garamond"/>
              </a:rPr>
              <a:t>INVIO DI E-MAIL PRESSO LE SCUOLE MEDIE IN ALMENO 4 CIRCOSTANZE</a:t>
            </a:r>
            <a:endParaRPr b="0" lang="en-US" sz="2400" spc="-1" strike="noStrike">
              <a:solidFill>
                <a:srgbClr val="000000"/>
              </a:solidFill>
              <a:latin typeface="Garamond"/>
            </a:endParaRPr>
          </a:p>
        </p:txBody>
      </p:sp>
      <p:pic>
        <p:nvPicPr>
          <p:cNvPr id="466" name="Segnaposto contenuto 5" descr=""/>
          <p:cNvPicPr/>
          <p:nvPr/>
        </p:nvPicPr>
        <p:blipFill>
          <a:blip r:embed="rId1"/>
          <a:stretch/>
        </p:blipFill>
        <p:spPr>
          <a:xfrm>
            <a:off x="5817600" y="3031200"/>
            <a:ext cx="2723760" cy="1676160"/>
          </a:xfrm>
          <a:prstGeom prst="rect">
            <a:avLst/>
          </a:prstGeom>
          <a:ln w="0">
            <a:noFill/>
          </a:ln>
        </p:spPr>
      </p:pic>
      <p:sp>
        <p:nvSpPr>
          <p:cNvPr id="467" name="Segnaposto testo 3"/>
          <p:cNvSpPr txBox="1"/>
          <p:nvPr/>
        </p:nvSpPr>
        <p:spPr>
          <a:xfrm>
            <a:off x="1293840" y="3031200"/>
            <a:ext cx="3718080" cy="2437920"/>
          </a:xfrm>
          <a:prstGeom prst="rect">
            <a:avLst/>
          </a:prstGeom>
          <a:noFill/>
          <a:ln w="0">
            <a:noFill/>
          </a:ln>
        </p:spPr>
        <p:txBody>
          <a:bodyPr>
            <a:normAutofit fontScale="85000"/>
          </a:bodyPr>
          <a:p>
            <a:pPr algn="ctr">
              <a:lnSpc>
                <a:spcPct val="100000"/>
              </a:lnSpc>
              <a:spcBef>
                <a:spcPts val="479"/>
              </a:spcBef>
              <a:spcAft>
                <a:spcPts val="601"/>
              </a:spcAft>
              <a:tabLst>
                <a:tab algn="l" pos="0"/>
              </a:tabLst>
            </a:pPr>
            <a:r>
              <a:rPr b="1" lang="it-IT" sz="2400" spc="-1" strike="noStrike">
                <a:solidFill>
                  <a:srgbClr val="262626"/>
                </a:solidFill>
                <a:latin typeface="Garamond"/>
              </a:rPr>
              <a:t>PER UN TOTALE DI CIRCA 120 SCUOLE MEDIE CONTATTATE</a:t>
            </a:r>
            <a:endParaRPr b="0" lang="en-US" sz="2400" spc="-1" strike="noStrike">
              <a:solidFill>
                <a:srgbClr val="262626"/>
              </a:solidFill>
              <a:latin typeface="Garamond"/>
            </a:endParaRPr>
          </a:p>
          <a:p>
            <a:pPr algn="ctr">
              <a:lnSpc>
                <a:spcPct val="100000"/>
              </a:lnSpc>
              <a:spcBef>
                <a:spcPts val="400"/>
              </a:spcBef>
              <a:spcAft>
                <a:spcPts val="601"/>
              </a:spcAft>
              <a:tabLst>
                <a:tab algn="l" pos="0"/>
              </a:tabLst>
            </a:pPr>
            <a:r>
              <a:rPr b="1" lang="it-IT" sz="2000" spc="-1" strike="noStrike">
                <a:solidFill>
                  <a:srgbClr val="262626"/>
                </a:solidFill>
                <a:latin typeface="Garamond"/>
              </a:rPr>
              <a:t>ANCHE A SEGUITO DI RIUNIONE INDETTA DA USR PER TUTTI I REFERENTI ORIENTAMENTO</a:t>
            </a:r>
            <a:endParaRPr b="0" lang="en-US" sz="20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Titolo 1"/>
          <p:cNvSpPr txBox="1"/>
          <p:nvPr/>
        </p:nvSpPr>
        <p:spPr>
          <a:xfrm>
            <a:off x="1446120" y="982080"/>
            <a:ext cx="9295920" cy="2370240"/>
          </a:xfrm>
          <a:prstGeom prst="rect">
            <a:avLst/>
          </a:prstGeom>
          <a:noFill/>
          <a:ln w="0">
            <a:noFill/>
          </a:ln>
        </p:spPr>
        <p:txBody>
          <a:bodyPr anchor="ctr">
            <a:noAutofit/>
          </a:bodyPr>
          <a:p>
            <a:pPr algn="ctr">
              <a:lnSpc>
                <a:spcPct val="100000"/>
              </a:lnSpc>
            </a:pPr>
            <a:r>
              <a:rPr b="0" lang="it-IT" sz="3200" spc="-1" strike="noStrike">
                <a:solidFill>
                  <a:srgbClr val="000000"/>
                </a:solidFill>
                <a:latin typeface="Garamond"/>
              </a:rPr>
              <a:t>Sicuramente, nonostante gli sforzi effettuati, la collaborazione con i referenti delle scuole medie è stata, a parte con alcune, veramente carente</a:t>
            </a:r>
            <a:endParaRPr b="0" lang="en-US" sz="3200" spc="-1" strike="noStrike">
              <a:solidFill>
                <a:srgbClr val="000000"/>
              </a:solidFill>
              <a:latin typeface="Garamond"/>
            </a:endParaRPr>
          </a:p>
        </p:txBody>
      </p:sp>
      <p:sp>
        <p:nvSpPr>
          <p:cNvPr id="469" name="Segnaposto testo 2"/>
          <p:cNvSpPr txBox="1"/>
          <p:nvPr/>
        </p:nvSpPr>
        <p:spPr>
          <a:xfrm>
            <a:off x="1674720" y="3352680"/>
            <a:ext cx="8838720" cy="583920"/>
          </a:xfrm>
          <a:prstGeom prst="rect">
            <a:avLst/>
          </a:prstGeom>
          <a:noFill/>
          <a:ln w="0">
            <a:noFill/>
          </a:ln>
        </p:spPr>
        <p:txBody>
          <a:bodyPr anchor="ctr">
            <a:normAutofit/>
          </a:bodyPr>
          <a:p>
            <a:pPr algn="ctr">
              <a:lnSpc>
                <a:spcPct val="100000"/>
              </a:lnSpc>
              <a:spcBef>
                <a:spcPts val="479"/>
              </a:spcBef>
              <a:spcAft>
                <a:spcPts val="601"/>
              </a:spcAft>
              <a:tabLst>
                <a:tab algn="l" pos="0"/>
              </a:tabLst>
            </a:pPr>
            <a:r>
              <a:rPr b="1" lang="it-IT" sz="2400" spc="-1" strike="noStrike">
                <a:solidFill>
                  <a:srgbClr val="ff0000"/>
                </a:solidFill>
                <a:latin typeface="Garamond"/>
              </a:rPr>
              <a:t>Questa è stata la maggiore criticità</a:t>
            </a:r>
            <a:endParaRPr b="0" lang="en-US" sz="2400" spc="-1" strike="noStrike">
              <a:solidFill>
                <a:srgbClr val="262626"/>
              </a:solidFill>
              <a:latin typeface="Garamond"/>
            </a:endParaRPr>
          </a:p>
        </p:txBody>
      </p:sp>
      <p:sp>
        <p:nvSpPr>
          <p:cNvPr id="470" name="Segnaposto testo 3"/>
          <p:cNvSpPr txBox="1"/>
          <p:nvPr/>
        </p:nvSpPr>
        <p:spPr>
          <a:xfrm>
            <a:off x="1295280" y="4343400"/>
            <a:ext cx="9609480" cy="1532160"/>
          </a:xfrm>
          <a:prstGeom prst="rect">
            <a:avLst/>
          </a:prstGeom>
          <a:noFill/>
          <a:ln w="0">
            <a:noFill/>
          </a:ln>
        </p:spPr>
        <p:txBody>
          <a:bodyPr anchor="ctr">
            <a:normAutofit/>
          </a:bodyPr>
          <a:p>
            <a:pPr algn="ctr">
              <a:lnSpc>
                <a:spcPct val="100000"/>
              </a:lnSpc>
              <a:spcBef>
                <a:spcPts val="479"/>
              </a:spcBef>
              <a:spcAft>
                <a:spcPts val="601"/>
              </a:spcAft>
              <a:tabLst>
                <a:tab algn="l" pos="0"/>
              </a:tabLst>
            </a:pPr>
            <a:r>
              <a:rPr b="1" lang="it-IT" sz="2400" spc="-1" strike="noStrike">
                <a:solidFill>
                  <a:srgbClr val="000000"/>
                </a:solidFill>
                <a:latin typeface="Garamond"/>
              </a:rPr>
              <a:t>Probabilmente le stesse secondarie di primo grado si sono trovate più spiazzate e impreparate di quanto si potesse pensare</a:t>
            </a:r>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Titolo 1"/>
          <p:cNvSpPr txBox="1"/>
          <p:nvPr/>
        </p:nvSpPr>
        <p:spPr>
          <a:xfrm>
            <a:off x="1303920" y="982080"/>
            <a:ext cx="9592200" cy="2954520"/>
          </a:xfrm>
          <a:prstGeom prst="rect">
            <a:avLst/>
          </a:prstGeom>
          <a:noFill/>
          <a:ln w="0">
            <a:noFill/>
          </a:ln>
        </p:spPr>
        <p:txBody>
          <a:bodyPr anchor="ctr">
            <a:noAutofit/>
          </a:bodyPr>
          <a:p>
            <a:pPr algn="ctr">
              <a:lnSpc>
                <a:spcPct val="100000"/>
              </a:lnSpc>
            </a:pPr>
            <a:r>
              <a:rPr b="0" lang="it-IT" sz="3200" spc="-1" strike="noStrike">
                <a:solidFill>
                  <a:srgbClr val="262626"/>
                </a:solidFill>
                <a:latin typeface="Garamond"/>
              </a:rPr>
              <a:t>A SEGUITO DEI CONTATTI PERO’ MOLTE SCUOLE HANNO CREATO APPOSITE SEZIONI «ORIENTAMENTO» </a:t>
            </a:r>
            <a:br/>
            <a:r>
              <a:rPr b="0" lang="it-IT" sz="3200" spc="-1" strike="noStrike">
                <a:solidFill>
                  <a:srgbClr val="262626"/>
                </a:solidFill>
                <a:latin typeface="Garamond"/>
              </a:rPr>
              <a:t>INSERENDO APPUNTO IL LINK AL NOSTRO APPOSITO SPAZIO</a:t>
            </a:r>
            <a:endParaRPr b="0" lang="en-US" sz="3200" spc="-1" strike="noStrike">
              <a:solidFill>
                <a:srgbClr val="000000"/>
              </a:solidFill>
              <a:latin typeface="Garamond"/>
            </a:endParaRPr>
          </a:p>
        </p:txBody>
      </p:sp>
      <p:sp>
        <p:nvSpPr>
          <p:cNvPr id="472" name="Segnaposto testo 2"/>
          <p:cNvSpPr txBox="1"/>
          <p:nvPr/>
        </p:nvSpPr>
        <p:spPr>
          <a:xfrm>
            <a:off x="1303920" y="4343400"/>
            <a:ext cx="9592200" cy="1532160"/>
          </a:xfrm>
          <a:prstGeom prst="rect">
            <a:avLst/>
          </a:prstGeom>
          <a:noFill/>
          <a:ln w="0">
            <a:noFill/>
          </a:ln>
        </p:spPr>
        <p:txBody>
          <a:bodyPr anchor="ctr">
            <a:noAutofit/>
          </a:bodyPr>
          <a:p>
            <a:pPr algn="ctr">
              <a:lnSpc>
                <a:spcPct val="100000"/>
              </a:lnSpc>
              <a:spcBef>
                <a:spcPts val="400"/>
              </a:spcBef>
              <a:spcAft>
                <a:spcPts val="601"/>
              </a:spcAft>
              <a:tabLst>
                <a:tab algn="l" pos="0"/>
              </a:tabLst>
            </a:pPr>
            <a:r>
              <a:rPr b="0" lang="it-IT" sz="2000" spc="-1" strike="noStrike" u="sng">
                <a:solidFill>
                  <a:srgbClr val="a8bf4d"/>
                </a:solidFill>
                <a:uFillTx/>
                <a:latin typeface="Garamond"/>
                <a:hlinkClick r:id="rId1"/>
              </a:rPr>
              <a:t>https://www.alberghierospoleto.it/WP/orientamento%202020%202/</a:t>
            </a:r>
            <a:endParaRPr b="0" lang="en-US" sz="2000" spc="-1" strike="noStrike">
              <a:solidFill>
                <a:srgbClr val="262626"/>
              </a:solidFill>
              <a:latin typeface="Garamond"/>
            </a:endParaRPr>
          </a:p>
          <a:p>
            <a:pPr algn="ctr">
              <a:lnSpc>
                <a:spcPct val="100000"/>
              </a:lnSpc>
              <a:spcBef>
                <a:spcPts val="400"/>
              </a:spcBef>
              <a:spcAft>
                <a:spcPts val="601"/>
              </a:spcAft>
              <a:tabLst>
                <a:tab algn="l" pos="0"/>
              </a:tabLst>
            </a:pPr>
            <a:endParaRPr b="0" lang="en-US" sz="20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Titolo 1"/>
          <p:cNvSpPr txBox="1"/>
          <p:nvPr/>
        </p:nvSpPr>
        <p:spPr>
          <a:xfrm>
            <a:off x="1295280" y="982080"/>
            <a:ext cx="9600840" cy="1303560"/>
          </a:xfrm>
          <a:prstGeom prst="rect">
            <a:avLst/>
          </a:prstGeom>
          <a:noFill/>
          <a:ln w="0">
            <a:noFill/>
          </a:ln>
        </p:spPr>
        <p:txBody>
          <a:bodyPr anchor="ctr">
            <a:normAutofit fontScale="46000"/>
          </a:bodyPr>
          <a:p>
            <a:pPr algn="ctr">
              <a:lnSpc>
                <a:spcPct val="100000"/>
              </a:lnSpc>
            </a:pPr>
            <a:r>
              <a:rPr b="0" lang="it-IT" sz="2800" spc="-1" strike="noStrike">
                <a:solidFill>
                  <a:srgbClr val="262626"/>
                </a:solidFill>
                <a:latin typeface="Garamond"/>
              </a:rPr>
              <a:t>DATA LA MANCANZA, PER LE CONOSCIUTE RAGIONI, DELLE CONSUETE «MANIFESTAZIONI» NEL TERRITORIO , SI è RICORSI AD ALTRE FORME DI VISIBILITA’</a:t>
            </a:r>
            <a:br/>
            <a:endParaRPr b="0" lang="en-US" sz="2800" spc="-1" strike="noStrike">
              <a:solidFill>
                <a:srgbClr val="000000"/>
              </a:solidFill>
              <a:latin typeface="Garamond"/>
            </a:endParaRPr>
          </a:p>
        </p:txBody>
      </p:sp>
      <p:pic>
        <p:nvPicPr>
          <p:cNvPr id="474" name="Segnaposto contenuto 4" descr=""/>
          <p:cNvPicPr/>
          <p:nvPr/>
        </p:nvPicPr>
        <p:blipFill>
          <a:blip r:embed="rId1"/>
          <a:stretch/>
        </p:blipFill>
        <p:spPr>
          <a:xfrm>
            <a:off x="3474720" y="3344760"/>
            <a:ext cx="5134320" cy="229608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Titolo 1"/>
          <p:cNvSpPr txBox="1"/>
          <p:nvPr/>
        </p:nvSpPr>
        <p:spPr>
          <a:xfrm>
            <a:off x="1295280" y="982080"/>
            <a:ext cx="9600840" cy="1303560"/>
          </a:xfrm>
          <a:prstGeom prst="rect">
            <a:avLst/>
          </a:prstGeom>
          <a:noFill/>
          <a:ln w="0">
            <a:noFill/>
          </a:ln>
        </p:spPr>
        <p:txBody>
          <a:bodyPr anchor="ctr">
            <a:normAutofit fontScale="94000"/>
          </a:bodyPr>
          <a:p>
            <a:pPr algn="ctr">
              <a:lnSpc>
                <a:spcPct val="100000"/>
              </a:lnSpc>
            </a:pPr>
            <a:r>
              <a:rPr b="0" lang="it-IT" sz="4400" spc="-1" strike="noStrike">
                <a:solidFill>
                  <a:srgbClr val="262626"/>
                </a:solidFill>
                <a:latin typeface="Garamond"/>
              </a:rPr>
              <a:t>OLTRE CIRCA 150 MANIFESTI AFFISSI…e inoltre…</a:t>
            </a:r>
            <a:endParaRPr b="0" lang="en-US" sz="4400" spc="-1" strike="noStrike">
              <a:solidFill>
                <a:srgbClr val="000000"/>
              </a:solidFill>
              <a:latin typeface="Garamond"/>
            </a:endParaRPr>
          </a:p>
        </p:txBody>
      </p:sp>
      <p:sp>
        <p:nvSpPr>
          <p:cNvPr id="476" name="Segnaposto testo 2"/>
          <p:cNvSpPr txBox="1"/>
          <p:nvPr/>
        </p:nvSpPr>
        <p:spPr>
          <a:xfrm>
            <a:off x="1295280" y="2658600"/>
            <a:ext cx="4717800" cy="576000"/>
          </a:xfrm>
          <a:prstGeom prst="rect">
            <a:avLst/>
          </a:prstGeom>
          <a:noFill/>
          <a:ln w="0">
            <a:noFill/>
          </a:ln>
        </p:spPr>
        <p:txBody>
          <a:bodyPr anchor="b">
            <a:noAutofit/>
          </a:bodyPr>
          <a:p>
            <a:pPr>
              <a:lnSpc>
                <a:spcPct val="100000"/>
              </a:lnSpc>
              <a:spcBef>
                <a:spcPts val="672"/>
              </a:spcBef>
              <a:spcAft>
                <a:spcPts val="601"/>
              </a:spcAft>
              <a:tabLst>
                <a:tab algn="l" pos="0"/>
              </a:tabLst>
            </a:pPr>
            <a:r>
              <a:rPr b="0" lang="it-IT" sz="2800" spc="-1" strike="noStrike">
                <a:solidFill>
                  <a:srgbClr val="83992a"/>
                </a:solidFill>
                <a:latin typeface="Garamond"/>
              </a:rPr>
              <a:t>LE VETRINE DEL CENTRO</a:t>
            </a:r>
            <a:endParaRPr b="0" lang="en-US" sz="2800" spc="-1" strike="noStrike">
              <a:solidFill>
                <a:srgbClr val="262626"/>
              </a:solidFill>
              <a:latin typeface="Garamond"/>
            </a:endParaRPr>
          </a:p>
        </p:txBody>
      </p:sp>
      <p:pic>
        <p:nvPicPr>
          <p:cNvPr id="477" name="Segnaposto contenuto 7" descr=""/>
          <p:cNvPicPr/>
          <p:nvPr/>
        </p:nvPicPr>
        <p:blipFill>
          <a:blip r:embed="rId1"/>
          <a:stretch/>
        </p:blipFill>
        <p:spPr>
          <a:xfrm>
            <a:off x="1997640" y="3243240"/>
            <a:ext cx="2643480" cy="2631600"/>
          </a:xfrm>
          <a:prstGeom prst="rect">
            <a:avLst/>
          </a:prstGeom>
          <a:ln w="0">
            <a:noFill/>
          </a:ln>
        </p:spPr>
      </p:pic>
      <p:sp>
        <p:nvSpPr>
          <p:cNvPr id="478" name="Segnaposto testo 4"/>
          <p:cNvSpPr txBox="1"/>
          <p:nvPr/>
        </p:nvSpPr>
        <p:spPr>
          <a:xfrm>
            <a:off x="6180840" y="2658600"/>
            <a:ext cx="4717800" cy="576000"/>
          </a:xfrm>
          <a:prstGeom prst="rect">
            <a:avLst/>
          </a:prstGeom>
          <a:noFill/>
          <a:ln w="0">
            <a:noFill/>
          </a:ln>
        </p:spPr>
        <p:txBody>
          <a:bodyPr anchor="b">
            <a:noAutofit/>
          </a:bodyPr>
          <a:p>
            <a:pPr>
              <a:lnSpc>
                <a:spcPct val="100000"/>
              </a:lnSpc>
              <a:spcBef>
                <a:spcPts val="672"/>
              </a:spcBef>
              <a:spcAft>
                <a:spcPts val="601"/>
              </a:spcAft>
              <a:tabLst>
                <a:tab algn="l" pos="0"/>
              </a:tabLst>
            </a:pPr>
            <a:r>
              <a:rPr b="0" lang="it-IT" sz="2800" spc="-1" strike="noStrike">
                <a:solidFill>
                  <a:srgbClr val="83992a"/>
                </a:solidFill>
                <a:latin typeface="Garamond"/>
              </a:rPr>
              <a:t>DOLCETTI DI NATALE PER LA CARITAS</a:t>
            </a:r>
            <a:endParaRPr b="0" lang="en-US" sz="2800" spc="-1" strike="noStrike">
              <a:solidFill>
                <a:srgbClr val="262626"/>
              </a:solidFill>
              <a:latin typeface="Garamond"/>
            </a:endParaRPr>
          </a:p>
        </p:txBody>
      </p:sp>
      <p:pic>
        <p:nvPicPr>
          <p:cNvPr id="479" name="Segnaposto contenuto 9" descr=""/>
          <p:cNvPicPr/>
          <p:nvPr/>
        </p:nvPicPr>
        <p:blipFill>
          <a:blip r:embed="rId2"/>
          <a:stretch/>
        </p:blipFill>
        <p:spPr>
          <a:xfrm>
            <a:off x="6786720" y="3243240"/>
            <a:ext cx="3504240" cy="263160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Titolo 1"/>
          <p:cNvSpPr txBox="1"/>
          <p:nvPr/>
        </p:nvSpPr>
        <p:spPr>
          <a:xfrm>
            <a:off x="1295280" y="982080"/>
            <a:ext cx="9600840" cy="1303560"/>
          </a:xfrm>
          <a:prstGeom prst="rect">
            <a:avLst/>
          </a:prstGeom>
          <a:noFill/>
          <a:ln w="0">
            <a:noFill/>
          </a:ln>
        </p:spPr>
        <p:txBody>
          <a:bodyPr anchor="ctr">
            <a:normAutofit fontScale="94000"/>
          </a:bodyPr>
          <a:p>
            <a:pPr algn="ctr">
              <a:lnSpc>
                <a:spcPct val="100000"/>
              </a:lnSpc>
            </a:pPr>
            <a:r>
              <a:rPr b="0" lang="it-IT" sz="4400" spc="-1" strike="noStrike">
                <a:solidFill>
                  <a:srgbClr val="262626"/>
                </a:solidFill>
                <a:latin typeface="Garamond"/>
              </a:rPr>
              <a:t>Servizi su TV locali e Regionali come RAI TRE</a:t>
            </a:r>
            <a:endParaRPr b="0" lang="en-US" sz="4400" spc="-1" strike="noStrike">
              <a:solidFill>
                <a:srgbClr val="000000"/>
              </a:solidFill>
              <a:latin typeface="Garamond"/>
            </a:endParaRPr>
          </a:p>
        </p:txBody>
      </p:sp>
      <p:pic>
        <p:nvPicPr>
          <p:cNvPr id="481" name="Segnaposto contenuto 4" descr=""/>
          <p:cNvPicPr/>
          <p:nvPr/>
        </p:nvPicPr>
        <p:blipFill>
          <a:blip r:embed="rId1"/>
          <a:stretch/>
        </p:blipFill>
        <p:spPr>
          <a:xfrm>
            <a:off x="2616480" y="2574360"/>
            <a:ext cx="6921000" cy="348840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Titolo 1"/>
          <p:cNvSpPr txBox="1"/>
          <p:nvPr/>
        </p:nvSpPr>
        <p:spPr>
          <a:xfrm>
            <a:off x="1295280" y="982080"/>
            <a:ext cx="9600840" cy="1303560"/>
          </a:xfrm>
          <a:prstGeom prst="rect">
            <a:avLst/>
          </a:prstGeom>
          <a:noFill/>
          <a:ln w="0">
            <a:noFill/>
          </a:ln>
        </p:spPr>
        <p:txBody>
          <a:bodyPr anchor="ctr">
            <a:normAutofit fontScale="94000"/>
          </a:bodyPr>
          <a:p>
            <a:pPr algn="ctr">
              <a:lnSpc>
                <a:spcPct val="100000"/>
              </a:lnSpc>
            </a:pPr>
            <a:r>
              <a:rPr b="0" lang="it-IT" sz="4400" spc="-1" strike="noStrike">
                <a:solidFill>
                  <a:srgbClr val="262626"/>
                </a:solidFill>
                <a:latin typeface="Garamond"/>
              </a:rPr>
              <a:t>TRAMITE IL WEB con migliaia di visualizzazioni</a:t>
            </a:r>
            <a:endParaRPr b="0" lang="en-US" sz="4400" spc="-1" strike="noStrike">
              <a:solidFill>
                <a:srgbClr val="000000"/>
              </a:solidFill>
              <a:latin typeface="Garamond"/>
            </a:endParaRPr>
          </a:p>
        </p:txBody>
      </p:sp>
      <p:sp>
        <p:nvSpPr>
          <p:cNvPr id="483" name="Segnaposto testo 2"/>
          <p:cNvSpPr txBox="1"/>
          <p:nvPr/>
        </p:nvSpPr>
        <p:spPr>
          <a:xfrm>
            <a:off x="1295280" y="2658600"/>
            <a:ext cx="4717800" cy="576000"/>
          </a:xfrm>
          <a:prstGeom prst="rect">
            <a:avLst/>
          </a:prstGeom>
          <a:noFill/>
          <a:ln w="0">
            <a:noFill/>
          </a:ln>
        </p:spPr>
        <p:txBody>
          <a:bodyPr anchor="b">
            <a:noAutofit/>
          </a:bodyPr>
          <a:p>
            <a:pPr>
              <a:lnSpc>
                <a:spcPct val="100000"/>
              </a:lnSpc>
              <a:spcBef>
                <a:spcPts val="672"/>
              </a:spcBef>
              <a:spcAft>
                <a:spcPts val="601"/>
              </a:spcAft>
              <a:tabLst>
                <a:tab algn="l" pos="0"/>
              </a:tabLst>
            </a:pPr>
            <a:r>
              <a:rPr b="1" lang="it-IT" sz="2800" spc="-1" strike="noStrike">
                <a:solidFill>
                  <a:srgbClr val="0070c0"/>
                </a:solidFill>
                <a:latin typeface="Garamond"/>
              </a:rPr>
              <a:t>COMUNICATORE SOCIAL</a:t>
            </a:r>
            <a:endParaRPr b="0" lang="en-US" sz="2800" spc="-1" strike="noStrike">
              <a:solidFill>
                <a:srgbClr val="262626"/>
              </a:solidFill>
              <a:latin typeface="Garamond"/>
            </a:endParaRPr>
          </a:p>
        </p:txBody>
      </p:sp>
      <p:pic>
        <p:nvPicPr>
          <p:cNvPr id="484" name="Segnaposto contenuto 7" descr=""/>
          <p:cNvPicPr/>
          <p:nvPr/>
        </p:nvPicPr>
        <p:blipFill>
          <a:blip r:embed="rId1"/>
          <a:stretch/>
        </p:blipFill>
        <p:spPr>
          <a:xfrm>
            <a:off x="1861200" y="3243240"/>
            <a:ext cx="3585960" cy="2631600"/>
          </a:xfrm>
          <a:prstGeom prst="rect">
            <a:avLst/>
          </a:prstGeom>
          <a:ln w="0">
            <a:noFill/>
          </a:ln>
        </p:spPr>
      </p:pic>
      <p:sp>
        <p:nvSpPr>
          <p:cNvPr id="485" name="Segnaposto testo 4"/>
          <p:cNvSpPr txBox="1"/>
          <p:nvPr/>
        </p:nvSpPr>
        <p:spPr>
          <a:xfrm>
            <a:off x="6180840" y="2658600"/>
            <a:ext cx="4717800" cy="576000"/>
          </a:xfrm>
          <a:prstGeom prst="rect">
            <a:avLst/>
          </a:prstGeom>
          <a:noFill/>
          <a:ln w="0">
            <a:noFill/>
          </a:ln>
        </p:spPr>
        <p:txBody>
          <a:bodyPr anchor="b">
            <a:noAutofit/>
          </a:bodyPr>
          <a:p>
            <a:pPr>
              <a:lnSpc>
                <a:spcPct val="100000"/>
              </a:lnSpc>
              <a:spcBef>
                <a:spcPts val="672"/>
              </a:spcBef>
              <a:spcAft>
                <a:spcPts val="601"/>
              </a:spcAft>
              <a:tabLst>
                <a:tab algn="l" pos="0"/>
              </a:tabLst>
            </a:pPr>
            <a:r>
              <a:rPr b="1" lang="it-IT" sz="2400" spc="-1" strike="noStrike">
                <a:solidFill>
                  <a:srgbClr val="0070c0"/>
                </a:solidFill>
                <a:latin typeface="Garamond"/>
              </a:rPr>
              <a:t>«SPONSORIZZAZIONE» FACEBOOK E ISTAGRAM</a:t>
            </a:r>
            <a:endParaRPr b="0" lang="en-US" sz="2400" spc="-1" strike="noStrike">
              <a:solidFill>
                <a:srgbClr val="262626"/>
              </a:solidFill>
              <a:latin typeface="Garamond"/>
            </a:endParaRPr>
          </a:p>
        </p:txBody>
      </p:sp>
      <p:pic>
        <p:nvPicPr>
          <p:cNvPr id="486" name="Segnaposto contenuto 9" descr=""/>
          <p:cNvPicPr/>
          <p:nvPr/>
        </p:nvPicPr>
        <p:blipFill>
          <a:blip r:embed="rId2"/>
          <a:stretch/>
        </p:blipFill>
        <p:spPr>
          <a:xfrm>
            <a:off x="6282720" y="3243240"/>
            <a:ext cx="4717800" cy="26316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Titolo 1"/>
          <p:cNvSpPr txBox="1"/>
          <p:nvPr/>
        </p:nvSpPr>
        <p:spPr>
          <a:xfrm>
            <a:off x="2692440" y="1871280"/>
            <a:ext cx="6815160" cy="1515240"/>
          </a:xfrm>
          <a:prstGeom prst="rect">
            <a:avLst/>
          </a:prstGeom>
          <a:noFill/>
          <a:ln w="0">
            <a:noFill/>
          </a:ln>
        </p:spPr>
        <p:txBody>
          <a:bodyPr anchor="b">
            <a:noAutofit/>
          </a:bodyPr>
          <a:p>
            <a:pPr algn="ctr">
              <a:lnSpc>
                <a:spcPct val="100000"/>
              </a:lnSpc>
            </a:pPr>
            <a:r>
              <a:rPr b="1" lang="it-IT" sz="2000" spc="-1" strike="noStrike">
                <a:solidFill>
                  <a:srgbClr val="ff0000"/>
                </a:solidFill>
                <a:latin typeface="Garamond"/>
              </a:rPr>
              <a:t>La commissione orientamento:</a:t>
            </a:r>
            <a:br/>
            <a:r>
              <a:rPr b="0" lang="it-IT" sz="2000" spc="-1" strike="noStrike">
                <a:solidFill>
                  <a:srgbClr val="262626"/>
                </a:solidFill>
                <a:latin typeface="Garamond"/>
              </a:rPr>
              <a:t>prof. Daniele Bianchini</a:t>
            </a:r>
            <a:br/>
            <a:r>
              <a:rPr b="0" lang="it-IT" sz="2000" spc="-1" strike="noStrike">
                <a:solidFill>
                  <a:srgbClr val="262626"/>
                </a:solidFill>
                <a:latin typeface="Garamond"/>
              </a:rPr>
              <a:t>prof.ssa Roberta Testaguzza</a:t>
            </a:r>
            <a:br/>
            <a:r>
              <a:rPr b="0" lang="it-IT" sz="2000" spc="-1" strike="noStrike">
                <a:solidFill>
                  <a:srgbClr val="262626"/>
                </a:solidFill>
                <a:latin typeface="Garamond"/>
              </a:rPr>
              <a:t>prof.ssa Simona Del bello</a:t>
            </a:r>
            <a:endParaRPr b="0" lang="en-US" sz="2000" spc="-1" strike="noStrike">
              <a:solidFill>
                <a:srgbClr val="000000"/>
              </a:solidFill>
              <a:latin typeface="Garamond"/>
            </a:endParaRPr>
          </a:p>
        </p:txBody>
      </p:sp>
      <p:sp>
        <p:nvSpPr>
          <p:cNvPr id="440" name="Sottotitolo 2"/>
          <p:cNvSpPr txBox="1"/>
          <p:nvPr/>
        </p:nvSpPr>
        <p:spPr>
          <a:xfrm>
            <a:off x="2692440" y="3657600"/>
            <a:ext cx="6815160" cy="1320480"/>
          </a:xfrm>
          <a:prstGeom prst="rect">
            <a:avLst/>
          </a:prstGeom>
          <a:noFill/>
          <a:ln w="0">
            <a:noFill/>
          </a:ln>
        </p:spPr>
        <p:txBody>
          <a:bodyPr>
            <a:normAutofit fontScale="55000"/>
          </a:bodyPr>
          <a:p>
            <a:pPr algn="ctr">
              <a:lnSpc>
                <a:spcPct val="100000"/>
              </a:lnSpc>
              <a:spcBef>
                <a:spcPts val="420"/>
              </a:spcBef>
              <a:spcAft>
                <a:spcPts val="601"/>
              </a:spcAft>
              <a:tabLst>
                <a:tab algn="l" pos="0"/>
              </a:tabLst>
            </a:pPr>
            <a:r>
              <a:rPr b="0" lang="it-IT" sz="2100" spc="-1" strike="noStrike">
                <a:solidFill>
                  <a:srgbClr val="000000"/>
                </a:solidFill>
                <a:latin typeface="Garamond"/>
              </a:rPr>
              <a:t>E il tavolo di lavoro rappresentato dal D.S. Roberta Galassi, DSGA Maria Margherita Lezi , Sig,ra Catia Belardi, professoresse Antonella Bonifazi, Paola Selli, e i referenti del convitto Paola Mommi e Giovanni De Francesco e Paolo Ciri per la gestione del sito e Simon Luca Antimiani per il servizio di Accoglienza.</a:t>
            </a:r>
            <a:endParaRPr b="0" lang="it-IT" sz="21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Titolo 1"/>
          <p:cNvSpPr txBox="1"/>
          <p:nvPr/>
        </p:nvSpPr>
        <p:spPr>
          <a:xfrm>
            <a:off x="1295280" y="982080"/>
            <a:ext cx="9600840" cy="1303560"/>
          </a:xfrm>
          <a:prstGeom prst="rect">
            <a:avLst/>
          </a:prstGeom>
          <a:noFill/>
          <a:ln w="0">
            <a:noFill/>
          </a:ln>
        </p:spPr>
        <p:txBody>
          <a:bodyPr anchor="ctr">
            <a:normAutofit fontScale="51000"/>
          </a:bodyPr>
          <a:p>
            <a:pPr algn="ctr">
              <a:lnSpc>
                <a:spcPct val="100000"/>
              </a:lnSpc>
            </a:pPr>
            <a:r>
              <a:rPr b="0" lang="it-IT" sz="4400" spc="-1" strike="noStrike">
                <a:solidFill>
                  <a:srgbClr val="262626"/>
                </a:solidFill>
                <a:latin typeface="Garamond"/>
              </a:rPr>
              <a:t>Il Comunicatore social da solo ha portato circa 6000 visualizzazioni soprattutto tra i giovani</a:t>
            </a:r>
            <a:endParaRPr b="0" lang="en-US" sz="4400" spc="-1" strike="noStrike">
              <a:solidFill>
                <a:srgbClr val="000000"/>
              </a:solidFill>
              <a:latin typeface="Garamond"/>
            </a:endParaRPr>
          </a:p>
        </p:txBody>
      </p:sp>
      <p:pic>
        <p:nvPicPr>
          <p:cNvPr id="488" name="Segnaposto contenuto 4" descr=""/>
          <p:cNvPicPr/>
          <p:nvPr/>
        </p:nvPicPr>
        <p:blipFill>
          <a:blip r:embed="rId1"/>
          <a:stretch/>
        </p:blipFill>
        <p:spPr>
          <a:xfrm>
            <a:off x="1969560" y="2557440"/>
            <a:ext cx="8496360" cy="331740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Titolo 1"/>
          <p:cNvSpPr txBox="1"/>
          <p:nvPr/>
        </p:nvSpPr>
        <p:spPr>
          <a:xfrm>
            <a:off x="1295280" y="982080"/>
            <a:ext cx="9600840" cy="1303560"/>
          </a:xfrm>
          <a:prstGeom prst="rect">
            <a:avLst/>
          </a:prstGeom>
          <a:noFill/>
          <a:ln w="0">
            <a:noFill/>
          </a:ln>
        </p:spPr>
        <p:txBody>
          <a:bodyPr anchor="ctr">
            <a:normAutofit fontScale="7000"/>
          </a:bodyPr>
          <a:p>
            <a:pPr algn="ctr">
              <a:lnSpc>
                <a:spcPct val="100000"/>
              </a:lnSpc>
            </a:pPr>
            <a:br/>
            <a:br/>
            <a:br/>
            <a:br/>
            <a:r>
              <a:rPr b="0" lang="it-IT" sz="4400" spc="-1" strike="noStrike">
                <a:solidFill>
                  <a:srgbClr val="262626"/>
                </a:solidFill>
                <a:latin typeface="Garamond"/>
              </a:rPr>
              <a:t>Massima diffusione del canale Instagram e Facebook del canale istituzionale</a:t>
            </a:r>
            <a:br/>
            <a:br/>
            <a:br/>
            <a:br/>
            <a:r>
              <a:rPr b="0" lang="it-IT" sz="4400" spc="-1" strike="noStrike">
                <a:solidFill>
                  <a:srgbClr val="262626"/>
                </a:solidFill>
                <a:latin typeface="Garamond"/>
              </a:rPr>
              <a:t>uzionale</a:t>
            </a:r>
            <a:endParaRPr b="0" lang="en-US" sz="4400" spc="-1" strike="noStrike">
              <a:solidFill>
                <a:srgbClr val="000000"/>
              </a:solidFill>
              <a:latin typeface="Garamond"/>
            </a:endParaRPr>
          </a:p>
        </p:txBody>
      </p:sp>
      <p:pic>
        <p:nvPicPr>
          <p:cNvPr id="490" name="Segnaposto contenuto 4" descr=""/>
          <p:cNvPicPr/>
          <p:nvPr/>
        </p:nvPicPr>
        <p:blipFill>
          <a:blip r:embed="rId1"/>
          <a:stretch/>
        </p:blipFill>
        <p:spPr>
          <a:xfrm>
            <a:off x="3146760" y="2557440"/>
            <a:ext cx="5898240" cy="331740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Titolo 1"/>
          <p:cNvSpPr txBox="1"/>
          <p:nvPr/>
        </p:nvSpPr>
        <p:spPr>
          <a:xfrm>
            <a:off x="1295280" y="982080"/>
            <a:ext cx="9600840" cy="1303560"/>
          </a:xfrm>
          <a:prstGeom prst="rect">
            <a:avLst/>
          </a:prstGeom>
          <a:noFill/>
          <a:ln w="0">
            <a:noFill/>
          </a:ln>
        </p:spPr>
        <p:txBody>
          <a:bodyPr anchor="ctr">
            <a:noAutofit/>
          </a:bodyPr>
          <a:p>
            <a:pPr algn="ctr">
              <a:lnSpc>
                <a:spcPct val="100000"/>
              </a:lnSpc>
            </a:pPr>
            <a:r>
              <a:rPr b="0" i="1" lang="it-IT" sz="4400" spc="-1" strike="noStrike">
                <a:solidFill>
                  <a:srgbClr val="262626"/>
                </a:solidFill>
                <a:latin typeface="Garamond"/>
              </a:rPr>
              <a:t>Sponsorizzazione</a:t>
            </a:r>
            <a:r>
              <a:rPr b="0" lang="it-IT" sz="4400" spc="-1" strike="noStrike">
                <a:solidFill>
                  <a:srgbClr val="262626"/>
                </a:solidFill>
                <a:latin typeface="Garamond"/>
              </a:rPr>
              <a:t> tramite «TUTTOGGI»</a:t>
            </a:r>
            <a:endParaRPr b="0" lang="en-US" sz="4400" spc="-1" strike="noStrike">
              <a:solidFill>
                <a:srgbClr val="000000"/>
              </a:solidFill>
              <a:latin typeface="Garamond"/>
            </a:endParaRPr>
          </a:p>
        </p:txBody>
      </p:sp>
      <p:pic>
        <p:nvPicPr>
          <p:cNvPr id="492" name="Segnaposto contenuto 4" descr=""/>
          <p:cNvPicPr/>
          <p:nvPr/>
        </p:nvPicPr>
        <p:blipFill>
          <a:blip r:embed="rId1"/>
          <a:stretch/>
        </p:blipFill>
        <p:spPr>
          <a:xfrm>
            <a:off x="2630520" y="2743200"/>
            <a:ext cx="6738120" cy="23630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Titolo 1"/>
          <p:cNvSpPr txBox="1"/>
          <p:nvPr/>
        </p:nvSpPr>
        <p:spPr>
          <a:xfrm>
            <a:off x="2692440" y="1871280"/>
            <a:ext cx="6815160" cy="1515240"/>
          </a:xfrm>
          <a:prstGeom prst="rect">
            <a:avLst/>
          </a:prstGeom>
          <a:noFill/>
          <a:ln w="0">
            <a:noFill/>
          </a:ln>
        </p:spPr>
        <p:txBody>
          <a:bodyPr anchor="b">
            <a:noAutofit/>
          </a:bodyPr>
          <a:p>
            <a:pPr algn="ctr">
              <a:lnSpc>
                <a:spcPct val="100000"/>
              </a:lnSpc>
            </a:pPr>
            <a:r>
              <a:rPr b="0" lang="it-IT" sz="5400" spc="-1" strike="noStrike">
                <a:solidFill>
                  <a:srgbClr val="262626"/>
                </a:solidFill>
                <a:latin typeface="Garamond"/>
              </a:rPr>
              <a:t>GLI OPEN DAY</a:t>
            </a:r>
            <a:endParaRPr b="0" lang="en-US" sz="5400" spc="-1" strike="noStrike">
              <a:solidFill>
                <a:srgbClr val="000000"/>
              </a:solidFill>
              <a:latin typeface="Garamond"/>
            </a:endParaRPr>
          </a:p>
        </p:txBody>
      </p:sp>
      <p:sp>
        <p:nvSpPr>
          <p:cNvPr id="494" name="Sottotitolo 2"/>
          <p:cNvSpPr txBox="1"/>
          <p:nvPr/>
        </p:nvSpPr>
        <p:spPr>
          <a:xfrm>
            <a:off x="2692440" y="3657600"/>
            <a:ext cx="6815160" cy="1320480"/>
          </a:xfrm>
          <a:prstGeom prst="rect">
            <a:avLst/>
          </a:prstGeom>
          <a:noFill/>
          <a:ln w="0">
            <a:noFill/>
          </a:ln>
        </p:spPr>
        <p:txBody>
          <a:bodyPr>
            <a:noAutofit/>
          </a:bodyPr>
          <a:p>
            <a:pPr algn="ctr">
              <a:lnSpc>
                <a:spcPct val="100000"/>
              </a:lnSpc>
              <a:spcBef>
                <a:spcPts val="420"/>
              </a:spcBef>
              <a:spcAft>
                <a:spcPts val="601"/>
              </a:spcAft>
              <a:tabLst>
                <a:tab algn="l" pos="0"/>
              </a:tabLst>
            </a:pPr>
            <a:r>
              <a:rPr b="0" lang="it-IT" sz="2100" spc="-1" strike="noStrike">
                <a:solidFill>
                  <a:srgbClr val="000000"/>
                </a:solidFill>
                <a:latin typeface="Garamond"/>
              </a:rPr>
              <a:t>.</a:t>
            </a:r>
            <a:endParaRPr b="0" lang="it-IT" sz="21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Titolo 1"/>
          <p:cNvSpPr txBox="1"/>
          <p:nvPr/>
        </p:nvSpPr>
        <p:spPr>
          <a:xfrm>
            <a:off x="1295280" y="982080"/>
            <a:ext cx="9600840" cy="1303560"/>
          </a:xfrm>
          <a:prstGeom prst="rect">
            <a:avLst/>
          </a:prstGeom>
          <a:noFill/>
          <a:ln w="0">
            <a:noFill/>
          </a:ln>
        </p:spPr>
        <p:txBody>
          <a:bodyPr anchor="ctr">
            <a:normAutofit fontScale="94000"/>
          </a:bodyPr>
          <a:p>
            <a:pPr algn="ctr">
              <a:lnSpc>
                <a:spcPct val="100000"/>
              </a:lnSpc>
            </a:pPr>
            <a:r>
              <a:rPr b="0" lang="it-IT" sz="4400" spc="-1" strike="noStrike">
                <a:solidFill>
                  <a:srgbClr val="262626"/>
                </a:solidFill>
                <a:latin typeface="Garamond"/>
              </a:rPr>
              <a:t>4 open day in Presenza con circa 30 famiglie in totale che ci hanno fatto visita</a:t>
            </a:r>
            <a:endParaRPr b="0" lang="en-US" sz="4400" spc="-1" strike="noStrike">
              <a:solidFill>
                <a:srgbClr val="000000"/>
              </a:solidFill>
              <a:latin typeface="Garamond"/>
            </a:endParaRPr>
          </a:p>
        </p:txBody>
      </p:sp>
      <p:pic>
        <p:nvPicPr>
          <p:cNvPr id="496" name="Segnaposto contenuto 5" descr=""/>
          <p:cNvPicPr/>
          <p:nvPr/>
        </p:nvPicPr>
        <p:blipFill>
          <a:blip r:embed="rId1"/>
          <a:stretch/>
        </p:blipFill>
        <p:spPr>
          <a:xfrm>
            <a:off x="1450800" y="2560680"/>
            <a:ext cx="4412880" cy="3309480"/>
          </a:xfrm>
          <a:prstGeom prst="rect">
            <a:avLst/>
          </a:prstGeom>
          <a:ln w="0">
            <a:noFill/>
          </a:ln>
        </p:spPr>
      </p:pic>
      <p:pic>
        <p:nvPicPr>
          <p:cNvPr id="497" name="Segnaposto contenuto 7" descr=""/>
          <p:cNvPicPr/>
          <p:nvPr/>
        </p:nvPicPr>
        <p:blipFill>
          <a:blip r:embed="rId2"/>
          <a:stretch/>
        </p:blipFill>
        <p:spPr>
          <a:xfrm>
            <a:off x="6334200" y="2560680"/>
            <a:ext cx="4412880" cy="330948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Titolo 1"/>
          <p:cNvSpPr txBox="1"/>
          <p:nvPr/>
        </p:nvSpPr>
        <p:spPr>
          <a:xfrm>
            <a:off x="1295280" y="982080"/>
            <a:ext cx="9600840" cy="1303560"/>
          </a:xfrm>
          <a:prstGeom prst="rect">
            <a:avLst/>
          </a:prstGeom>
          <a:noFill/>
          <a:ln w="0">
            <a:noFill/>
          </a:ln>
        </p:spPr>
        <p:txBody>
          <a:bodyPr anchor="ctr">
            <a:normAutofit fontScale="94000"/>
          </a:bodyPr>
          <a:p>
            <a:pPr algn="ctr">
              <a:lnSpc>
                <a:spcPct val="100000"/>
              </a:lnSpc>
            </a:pPr>
            <a:r>
              <a:rPr b="0" lang="it-IT" sz="4400" spc="-1" strike="noStrike">
                <a:solidFill>
                  <a:srgbClr val="262626"/>
                </a:solidFill>
                <a:latin typeface="Garamond"/>
              </a:rPr>
              <a:t>6 open day Virtuali con docenti, ATA e alunni in presenza</a:t>
            </a:r>
            <a:endParaRPr b="0" lang="en-US" sz="4400" spc="-1" strike="noStrike">
              <a:solidFill>
                <a:srgbClr val="000000"/>
              </a:solidFill>
              <a:latin typeface="Garamond"/>
            </a:endParaRPr>
          </a:p>
        </p:txBody>
      </p:sp>
      <p:pic>
        <p:nvPicPr>
          <p:cNvPr id="499" name="Segnaposto contenuto 5" descr=""/>
          <p:cNvPicPr/>
          <p:nvPr/>
        </p:nvPicPr>
        <p:blipFill>
          <a:blip r:embed="rId1"/>
          <a:stretch/>
        </p:blipFill>
        <p:spPr>
          <a:xfrm>
            <a:off x="1298520" y="2989080"/>
            <a:ext cx="4717800" cy="2453040"/>
          </a:xfrm>
          <a:prstGeom prst="rect">
            <a:avLst/>
          </a:prstGeom>
          <a:ln w="0">
            <a:noFill/>
          </a:ln>
        </p:spPr>
      </p:pic>
      <p:pic>
        <p:nvPicPr>
          <p:cNvPr id="500" name="Segnaposto contenuto 7" descr=""/>
          <p:cNvPicPr/>
          <p:nvPr/>
        </p:nvPicPr>
        <p:blipFill>
          <a:blip r:embed="rId2"/>
          <a:stretch/>
        </p:blipFill>
        <p:spPr>
          <a:xfrm>
            <a:off x="6334200" y="2560680"/>
            <a:ext cx="4412880" cy="330948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Titolo 1"/>
          <p:cNvSpPr txBox="1"/>
          <p:nvPr/>
        </p:nvSpPr>
        <p:spPr>
          <a:xfrm>
            <a:off x="1295280" y="982080"/>
            <a:ext cx="9600840" cy="1303560"/>
          </a:xfrm>
          <a:prstGeom prst="rect">
            <a:avLst/>
          </a:prstGeom>
          <a:noFill/>
          <a:ln w="0">
            <a:noFill/>
          </a:ln>
        </p:spPr>
        <p:txBody>
          <a:bodyPr anchor="ctr">
            <a:noAutofit/>
          </a:bodyPr>
          <a:p>
            <a:pPr algn="ctr">
              <a:lnSpc>
                <a:spcPct val="100000"/>
              </a:lnSpc>
            </a:pPr>
            <a:r>
              <a:rPr b="0" lang="it-IT" sz="4400" spc="-1" strike="noStrike">
                <a:solidFill>
                  <a:srgbClr val="262626"/>
                </a:solidFill>
                <a:latin typeface="Garamond"/>
              </a:rPr>
              <a:t>2 open day presso la sede di Cascia</a:t>
            </a:r>
            <a:endParaRPr b="0" lang="en-US" sz="4400" spc="-1" strike="noStrike">
              <a:solidFill>
                <a:srgbClr val="000000"/>
              </a:solidFill>
              <a:latin typeface="Garamond"/>
            </a:endParaRPr>
          </a:p>
        </p:txBody>
      </p:sp>
      <p:pic>
        <p:nvPicPr>
          <p:cNvPr id="502" name="Segnaposto contenuto 5" descr=""/>
          <p:cNvPicPr/>
          <p:nvPr/>
        </p:nvPicPr>
        <p:blipFill>
          <a:blip r:embed="rId1"/>
          <a:stretch/>
        </p:blipFill>
        <p:spPr>
          <a:xfrm>
            <a:off x="1786680" y="2968200"/>
            <a:ext cx="3643200" cy="2046960"/>
          </a:xfrm>
          <a:prstGeom prst="rect">
            <a:avLst/>
          </a:prstGeom>
          <a:ln w="0">
            <a:noFill/>
          </a:ln>
        </p:spPr>
      </p:pic>
      <p:pic>
        <p:nvPicPr>
          <p:cNvPr id="503" name="Segnaposto contenuto 7" descr=""/>
          <p:cNvPicPr/>
          <p:nvPr/>
        </p:nvPicPr>
        <p:blipFill>
          <a:blip r:embed="rId2"/>
          <a:stretch/>
        </p:blipFill>
        <p:spPr>
          <a:xfrm>
            <a:off x="5922360" y="2905920"/>
            <a:ext cx="4482720" cy="261900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Titolo 1"/>
          <p:cNvSpPr txBox="1"/>
          <p:nvPr/>
        </p:nvSpPr>
        <p:spPr>
          <a:xfrm>
            <a:off x="1295280" y="982080"/>
            <a:ext cx="9600840" cy="1303560"/>
          </a:xfrm>
          <a:prstGeom prst="rect">
            <a:avLst/>
          </a:prstGeom>
          <a:noFill/>
          <a:ln w="0">
            <a:noFill/>
          </a:ln>
        </p:spPr>
        <p:txBody>
          <a:bodyPr anchor="ctr">
            <a:normAutofit fontScale="64000"/>
          </a:bodyPr>
          <a:p>
            <a:pPr algn="ctr">
              <a:lnSpc>
                <a:spcPct val="100000"/>
              </a:lnSpc>
            </a:pPr>
            <a:r>
              <a:rPr b="1" i="1" lang="it-IT" sz="3600" spc="-1" strike="noStrike">
                <a:solidFill>
                  <a:srgbClr val="0070c0"/>
                </a:solidFill>
                <a:latin typeface="Garamond"/>
              </a:rPr>
              <a:t>STUDENTE PER UN GIORNO</a:t>
            </a:r>
            <a:br/>
            <a:r>
              <a:rPr b="1" i="1" lang="it-IT" sz="3600" spc="-1" strike="noStrike">
                <a:solidFill>
                  <a:srgbClr val="0070c0"/>
                </a:solidFill>
                <a:latin typeface="Garamond"/>
              </a:rPr>
              <a:t>circa </a:t>
            </a:r>
            <a:r>
              <a:rPr b="1" i="1" lang="it-IT" sz="3600" spc="-1" strike="noStrike">
                <a:solidFill>
                  <a:srgbClr val="002060"/>
                </a:solidFill>
                <a:latin typeface="Garamond"/>
              </a:rPr>
              <a:t>40</a:t>
            </a:r>
            <a:r>
              <a:rPr b="1" i="1" lang="it-IT" sz="3600" spc="-1" strike="noStrike">
                <a:solidFill>
                  <a:srgbClr val="ff0000"/>
                </a:solidFill>
                <a:latin typeface="Garamond"/>
              </a:rPr>
              <a:t> </a:t>
            </a:r>
            <a:r>
              <a:rPr b="1" i="1" lang="it-IT" sz="3600" spc="-1" strike="noStrike">
                <a:solidFill>
                  <a:srgbClr val="0070c0"/>
                </a:solidFill>
                <a:latin typeface="Garamond"/>
              </a:rPr>
              <a:t>studenti ospitati</a:t>
            </a:r>
            <a:r>
              <a:rPr b="1" i="1" lang="it-IT" sz="2000" spc="-1" strike="noStrike">
                <a:solidFill>
                  <a:srgbClr val="0070c0"/>
                </a:solidFill>
                <a:latin typeface="Garamond"/>
              </a:rPr>
              <a:t>, </a:t>
            </a:r>
            <a:br/>
            <a:r>
              <a:rPr b="1" i="1" lang="it-IT" sz="2000" spc="-1" strike="noStrike">
                <a:solidFill>
                  <a:srgbClr val="000000"/>
                </a:solidFill>
                <a:latin typeface="Garamond"/>
              </a:rPr>
              <a:t>con purtroppo qualche disdetta per ragioni di sicurezza dovute a classi di scuole medie in quarantena</a:t>
            </a:r>
            <a:endParaRPr b="0" lang="en-US" sz="2000" spc="-1" strike="noStrike">
              <a:solidFill>
                <a:srgbClr val="000000"/>
              </a:solidFill>
              <a:latin typeface="Garamond"/>
            </a:endParaRPr>
          </a:p>
        </p:txBody>
      </p:sp>
      <p:pic>
        <p:nvPicPr>
          <p:cNvPr id="505" name="Segnaposto contenuto 4" descr=""/>
          <p:cNvPicPr/>
          <p:nvPr/>
        </p:nvPicPr>
        <p:blipFill>
          <a:blip r:embed="rId1"/>
          <a:stretch/>
        </p:blipFill>
        <p:spPr>
          <a:xfrm>
            <a:off x="3840480" y="2557440"/>
            <a:ext cx="4726440" cy="331740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Titolo 1"/>
          <p:cNvSpPr txBox="1"/>
          <p:nvPr/>
        </p:nvSpPr>
        <p:spPr>
          <a:xfrm>
            <a:off x="2014920" y="1752480"/>
            <a:ext cx="8158320" cy="1822320"/>
          </a:xfrm>
          <a:prstGeom prst="rect">
            <a:avLst/>
          </a:prstGeom>
          <a:noFill/>
          <a:ln w="0">
            <a:noFill/>
          </a:ln>
        </p:spPr>
        <p:txBody>
          <a:bodyPr anchor="b">
            <a:noAutofit/>
          </a:bodyPr>
          <a:p>
            <a:pPr algn="ctr">
              <a:lnSpc>
                <a:spcPct val="100000"/>
              </a:lnSpc>
            </a:pPr>
            <a:r>
              <a:rPr b="0" lang="it-IT" sz="4400" spc="-1" strike="noStrike">
                <a:solidFill>
                  <a:srgbClr val="262626"/>
                </a:solidFill>
                <a:latin typeface="Garamond"/>
              </a:rPr>
              <a:t>TIRANDO LE SOMME…</a:t>
            </a:r>
            <a:endParaRPr b="0" lang="en-US" sz="4400" spc="-1" strike="noStrike">
              <a:solidFill>
                <a:srgbClr val="000000"/>
              </a:solidFill>
              <a:latin typeface="Garamond"/>
            </a:endParaRPr>
          </a:p>
        </p:txBody>
      </p:sp>
      <p:sp>
        <p:nvSpPr>
          <p:cNvPr id="507" name="Segnaposto testo 2"/>
          <p:cNvSpPr txBox="1"/>
          <p:nvPr/>
        </p:nvSpPr>
        <p:spPr>
          <a:xfrm>
            <a:off x="2014920" y="3845880"/>
            <a:ext cx="8158320" cy="954360"/>
          </a:xfrm>
          <a:prstGeom prst="rect">
            <a:avLst/>
          </a:prstGeom>
          <a:noFill/>
          <a:ln w="0">
            <a:noFill/>
          </a:ln>
        </p:spPr>
        <p:txBody>
          <a:bodyPr>
            <a:noAutofit/>
          </a:bodyPr>
          <a:p>
            <a:pPr algn="ctr">
              <a:lnSpc>
                <a:spcPct val="100000"/>
              </a:lnSpc>
              <a:spcBef>
                <a:spcPts val="479"/>
              </a:spcBef>
              <a:spcAft>
                <a:spcPts val="601"/>
              </a:spcAft>
              <a:tabLst>
                <a:tab algn="l" pos="0"/>
              </a:tabLst>
            </a:pPr>
            <a:r>
              <a:rPr b="0" lang="it-IT" sz="2400" spc="-1" strike="noStrike">
                <a:solidFill>
                  <a:srgbClr val="000000"/>
                </a:solidFill>
                <a:latin typeface="Garamond"/>
              </a:rPr>
              <a:t>In concreto andiamo a vedere i risultati</a:t>
            </a:r>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8" name="Titolo 1"/>
          <p:cNvSpPr txBox="1"/>
          <p:nvPr/>
        </p:nvSpPr>
        <p:spPr>
          <a:xfrm>
            <a:off x="2692440" y="1871280"/>
            <a:ext cx="6815160" cy="1515240"/>
          </a:xfrm>
          <a:prstGeom prst="rect">
            <a:avLst/>
          </a:prstGeom>
          <a:noFill/>
          <a:ln w="0">
            <a:noFill/>
          </a:ln>
        </p:spPr>
        <p:txBody>
          <a:bodyPr anchor="b">
            <a:noAutofit/>
          </a:bodyPr>
          <a:p>
            <a:pPr algn="ctr">
              <a:lnSpc>
                <a:spcPct val="100000"/>
              </a:lnSpc>
            </a:pPr>
            <a:r>
              <a:rPr b="0" lang="it-IT" sz="5400" spc="-1" strike="noStrike">
                <a:solidFill>
                  <a:srgbClr val="262626"/>
                </a:solidFill>
                <a:latin typeface="Garamond"/>
              </a:rPr>
              <a:t>Premessa …</a:t>
            </a:r>
            <a:endParaRPr b="0" lang="en-US" sz="5400" spc="-1" strike="noStrike">
              <a:solidFill>
                <a:srgbClr val="000000"/>
              </a:solidFill>
              <a:latin typeface="Garamond"/>
            </a:endParaRPr>
          </a:p>
        </p:txBody>
      </p:sp>
      <p:sp>
        <p:nvSpPr>
          <p:cNvPr id="509" name="Sottotitolo 2"/>
          <p:cNvSpPr txBox="1"/>
          <p:nvPr/>
        </p:nvSpPr>
        <p:spPr>
          <a:xfrm>
            <a:off x="2692440" y="3657600"/>
            <a:ext cx="6815160" cy="1320480"/>
          </a:xfrm>
          <a:prstGeom prst="rect">
            <a:avLst/>
          </a:prstGeom>
          <a:noFill/>
          <a:ln w="0">
            <a:noFill/>
          </a:ln>
        </p:spPr>
        <p:txBody>
          <a:bodyPr>
            <a:noAutofit/>
          </a:bodyPr>
          <a:p>
            <a:pPr algn="ctr">
              <a:lnSpc>
                <a:spcPct val="100000"/>
              </a:lnSpc>
              <a:spcBef>
                <a:spcPts val="420"/>
              </a:spcBef>
              <a:spcAft>
                <a:spcPts val="601"/>
              </a:spcAft>
              <a:tabLst>
                <a:tab algn="l" pos="0"/>
              </a:tabLst>
            </a:pPr>
            <a:r>
              <a:rPr b="0" lang="it-IT" sz="2100" spc="-1" strike="noStrike">
                <a:solidFill>
                  <a:srgbClr val="000000"/>
                </a:solidFill>
                <a:latin typeface="Garamond"/>
              </a:rPr>
              <a:t>.</a:t>
            </a:r>
            <a:endParaRPr b="0" lang="it-IT" sz="21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1" name="Titolo 1"/>
          <p:cNvSpPr txBox="1"/>
          <p:nvPr/>
        </p:nvSpPr>
        <p:spPr>
          <a:xfrm>
            <a:off x="2692440" y="1871280"/>
            <a:ext cx="6815160" cy="1515240"/>
          </a:xfrm>
          <a:prstGeom prst="rect">
            <a:avLst/>
          </a:prstGeom>
          <a:noFill/>
          <a:ln w="0">
            <a:noFill/>
          </a:ln>
        </p:spPr>
        <p:txBody>
          <a:bodyPr anchor="b">
            <a:noAutofit/>
          </a:bodyPr>
          <a:p>
            <a:pPr algn="ctr">
              <a:lnSpc>
                <a:spcPct val="100000"/>
              </a:lnSpc>
            </a:pPr>
            <a:r>
              <a:rPr b="0" lang="it-IT" sz="5400" spc="-1" strike="noStrike">
                <a:solidFill>
                  <a:srgbClr val="262626"/>
                </a:solidFill>
                <a:latin typeface="Garamond"/>
              </a:rPr>
              <a:t>Presentano:</a:t>
            </a:r>
            <a:endParaRPr b="0" lang="en-US" sz="5400" spc="-1" strike="noStrike">
              <a:solidFill>
                <a:srgbClr val="000000"/>
              </a:solidFill>
              <a:latin typeface="Garamond"/>
            </a:endParaRPr>
          </a:p>
        </p:txBody>
      </p:sp>
      <p:sp>
        <p:nvSpPr>
          <p:cNvPr id="442" name="Sottotitolo 2"/>
          <p:cNvSpPr txBox="1"/>
          <p:nvPr/>
        </p:nvSpPr>
        <p:spPr>
          <a:xfrm>
            <a:off x="2692440" y="3657600"/>
            <a:ext cx="6815160" cy="1320480"/>
          </a:xfrm>
          <a:prstGeom prst="rect">
            <a:avLst/>
          </a:prstGeom>
          <a:noFill/>
          <a:ln w="0">
            <a:noFill/>
          </a:ln>
        </p:spPr>
        <p:txBody>
          <a:bodyPr>
            <a:noAutofit/>
          </a:bodyPr>
          <a:p>
            <a:pPr algn="ctr">
              <a:lnSpc>
                <a:spcPct val="100000"/>
              </a:lnSpc>
              <a:spcBef>
                <a:spcPts val="420"/>
              </a:spcBef>
              <a:spcAft>
                <a:spcPts val="601"/>
              </a:spcAft>
              <a:tabLst>
                <a:tab algn="l" pos="0"/>
              </a:tabLst>
            </a:pPr>
            <a:r>
              <a:rPr b="0" lang="it-IT" sz="2100" spc="-1" strike="noStrike">
                <a:solidFill>
                  <a:srgbClr val="000000"/>
                </a:solidFill>
                <a:latin typeface="Garamond"/>
              </a:rPr>
              <a:t>Percorso di orientamento 2020-201</a:t>
            </a:r>
            <a:endParaRPr b="0" lang="it-IT" sz="21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Titolo 1"/>
          <p:cNvSpPr txBox="1"/>
          <p:nvPr/>
        </p:nvSpPr>
        <p:spPr>
          <a:xfrm>
            <a:off x="2014920" y="1752480"/>
            <a:ext cx="8158320" cy="1822320"/>
          </a:xfrm>
          <a:prstGeom prst="rect">
            <a:avLst/>
          </a:prstGeom>
          <a:noFill/>
          <a:ln w="0">
            <a:noFill/>
          </a:ln>
        </p:spPr>
        <p:txBody>
          <a:bodyPr anchor="b">
            <a:noAutofit/>
          </a:bodyPr>
          <a:p>
            <a:pPr algn="ctr">
              <a:lnSpc>
                <a:spcPct val="100000"/>
              </a:lnSpc>
            </a:pPr>
            <a:br/>
            <a:br/>
            <a:br/>
            <a:br/>
            <a:br/>
            <a:br/>
            <a:r>
              <a:rPr b="1" lang="it-IT" sz="1600" spc="-1" strike="noStrike">
                <a:solidFill>
                  <a:srgbClr val="333333"/>
                </a:solidFill>
                <a:latin typeface="Times New Roman"/>
              </a:rPr>
              <a:t>Liceo scelto dal 60 per cento</a:t>
            </a:r>
            <a:r>
              <a:rPr b="0" lang="it-IT" sz="1600" spc="-1" strike="noStrike">
                <a:solidFill>
                  <a:srgbClr val="333333"/>
                </a:solidFill>
                <a:latin typeface="Times New Roman"/>
              </a:rPr>
              <a:t> In particolare, nel settembre prossimo si accomoderanno tra i banchi del liceo il 59,8 per cento degli alunni che stanno frequentando l’ultimo anno di scuola media. Ad attrarre di più è di gran lunga lo Scientifico che da solo raccoglie il 19,7 per cento delle preferenze, seguito dal Linguistico 8,3 per cento, Scienze applicate 8,2 per cento e Scienze umane 8 per cento. Soltanto quinto posto per il liceo Classico che ha finora assorbito il 7,6 per cento delle iscrizioni, mentre l’Artistico si ferma al 4,3 per cento. Con un’offerta molto modesta è inevitabilmente bassa la domanda per il liceo a indirizzo Economico e sociale, Sportivo e Musicale che raccolgono rispettivamente il 2,2, lo 0,9 e lo 0,6 per cento delle iscrizioni. Per quanto riguarda gli istituti tecnici, poi, scelti dal 29,8 per cento dei futuri studenti di scuola superiore dell’Umbria, si registra una netta prevalenza per l’indirizzo Tecnologico, che incassa il 22,9 per cento delle preferenze, lasciando appena il 6,5 per cento a quello Economico. Chiude il cerchio l’istituto Professionale che raccoglie il 10,8 per cento della iscrizioni.</a:t>
            </a:r>
            <a:endParaRPr b="0" lang="en-US" sz="1600" spc="-1" strike="noStrike">
              <a:solidFill>
                <a:srgbClr val="000000"/>
              </a:solidFill>
              <a:latin typeface="Garamond"/>
            </a:endParaRPr>
          </a:p>
        </p:txBody>
      </p:sp>
      <p:sp>
        <p:nvSpPr>
          <p:cNvPr id="511" name="Segnaposto testo 2"/>
          <p:cNvSpPr txBox="1"/>
          <p:nvPr/>
        </p:nvSpPr>
        <p:spPr>
          <a:xfrm>
            <a:off x="2014920" y="3967200"/>
            <a:ext cx="8158320" cy="833040"/>
          </a:xfrm>
          <a:prstGeom prst="rect">
            <a:avLst/>
          </a:prstGeom>
          <a:noFill/>
          <a:ln w="0">
            <a:noFill/>
          </a:ln>
        </p:spPr>
        <p:txBody>
          <a:bodyPr>
            <a:normAutofit/>
          </a:bodyPr>
          <a:p>
            <a:pPr algn="ctr">
              <a:lnSpc>
                <a:spcPct val="100000"/>
              </a:lnSpc>
              <a:spcBef>
                <a:spcPts val="479"/>
              </a:spcBef>
              <a:spcAft>
                <a:spcPts val="601"/>
              </a:spcAft>
              <a:tabLst>
                <a:tab algn="l" pos="0"/>
              </a:tabLst>
            </a:pPr>
            <a:r>
              <a:rPr b="0" lang="it-IT" sz="2400" spc="-1" strike="noStrike">
                <a:solidFill>
                  <a:srgbClr val="000000"/>
                </a:solidFill>
                <a:latin typeface="Garamond"/>
              </a:rPr>
              <a:t>Fonte : UMBRIA 24 on line</a:t>
            </a:r>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Titolo 1"/>
          <p:cNvSpPr txBox="1"/>
          <p:nvPr/>
        </p:nvSpPr>
        <p:spPr>
          <a:xfrm>
            <a:off x="1295280" y="982080"/>
            <a:ext cx="9600840" cy="1303560"/>
          </a:xfrm>
          <a:prstGeom prst="rect">
            <a:avLst/>
          </a:prstGeom>
          <a:noFill/>
          <a:ln w="0">
            <a:noFill/>
          </a:ln>
        </p:spPr>
        <p:txBody>
          <a:bodyPr anchor="ctr">
            <a:normAutofit/>
          </a:bodyPr>
          <a:p>
            <a:pPr algn="ctr">
              <a:lnSpc>
                <a:spcPct val="100000"/>
              </a:lnSpc>
            </a:pPr>
            <a:r>
              <a:rPr b="0" lang="it-IT" sz="4400" spc="-1" strike="noStrike">
                <a:solidFill>
                  <a:srgbClr val="262626"/>
                </a:solidFill>
                <a:latin typeface="Garamond"/>
              </a:rPr>
              <a:t>Licei 60% - Tecnici 30% - </a:t>
            </a:r>
            <a:br/>
            <a:r>
              <a:rPr b="1" lang="it-IT" sz="4000" spc="-1" strike="noStrike">
                <a:solidFill>
                  <a:srgbClr val="262626"/>
                </a:solidFill>
                <a:latin typeface="Garamond"/>
              </a:rPr>
              <a:t>PROFESSIONALI 10%</a:t>
            </a:r>
            <a:endParaRPr b="0" lang="en-US" sz="4000" spc="-1" strike="noStrike">
              <a:solidFill>
                <a:srgbClr val="000000"/>
              </a:solidFill>
              <a:latin typeface="Garamond"/>
            </a:endParaRPr>
          </a:p>
        </p:txBody>
      </p:sp>
      <p:graphicFrame>
        <p:nvGraphicFramePr>
          <p:cNvPr id="513" name="Segnaposto contenuto 5"/>
          <p:cNvGraphicFramePr/>
          <p:nvPr/>
        </p:nvGraphicFramePr>
        <p:xfrm>
          <a:off x="1295280" y="2557440"/>
          <a:ext cx="9600840" cy="3317400"/>
        </p:xfrm>
        <a:graphic>
          <a:graphicData uri="http://schemas.openxmlformats.org/drawingml/2006/chart">
            <c:chart xmlns:c="http://schemas.openxmlformats.org/drawingml/2006/chart" xmlns:r="http://schemas.openxmlformats.org/officeDocument/2006/relationships" r:id="rId1"/>
          </a:graphicData>
        </a:graphic>
      </p:graphicFrame>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4" name="Titolo 1"/>
          <p:cNvSpPr txBox="1"/>
          <p:nvPr/>
        </p:nvSpPr>
        <p:spPr>
          <a:xfrm>
            <a:off x="1295280" y="982080"/>
            <a:ext cx="9600840" cy="1303560"/>
          </a:xfrm>
          <a:prstGeom prst="rect">
            <a:avLst/>
          </a:prstGeom>
          <a:noFill/>
          <a:ln w="0">
            <a:noFill/>
          </a:ln>
        </p:spPr>
        <p:txBody>
          <a:bodyPr anchor="ctr">
            <a:noAutofit/>
          </a:bodyPr>
          <a:p>
            <a:pPr algn="ctr">
              <a:lnSpc>
                <a:spcPct val="100000"/>
              </a:lnSpc>
            </a:pPr>
            <a:r>
              <a:rPr b="1" lang="it-IT" sz="4400" spc="-1" strike="noStrike">
                <a:solidFill>
                  <a:srgbClr val="262626"/>
                </a:solidFill>
                <a:latin typeface="Garamond"/>
              </a:rPr>
              <a:t>Flessione di circa 4/5%</a:t>
            </a:r>
            <a:endParaRPr b="0" lang="en-US" sz="4400" spc="-1" strike="noStrike">
              <a:solidFill>
                <a:srgbClr val="000000"/>
              </a:solidFill>
              <a:latin typeface="Garamond"/>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Titolo 1"/>
          <p:cNvSpPr txBox="1"/>
          <p:nvPr/>
        </p:nvSpPr>
        <p:spPr>
          <a:xfrm>
            <a:off x="1303920" y="982080"/>
            <a:ext cx="9592200" cy="3547440"/>
          </a:xfrm>
          <a:prstGeom prst="rect">
            <a:avLst/>
          </a:prstGeom>
          <a:noFill/>
          <a:ln w="0">
            <a:noFill/>
          </a:ln>
        </p:spPr>
        <p:txBody>
          <a:bodyPr anchor="ctr">
            <a:normAutofit fontScale="34000"/>
          </a:bodyPr>
          <a:p>
            <a:pPr algn="ctr">
              <a:lnSpc>
                <a:spcPct val="107000"/>
              </a:lnSpc>
              <a:spcAft>
                <a:spcPts val="799"/>
              </a:spcAft>
            </a:pPr>
            <a:br/>
            <a:br/>
            <a:br/>
            <a:br/>
            <a:br/>
            <a:br/>
            <a:r>
              <a:rPr b="1" lang="it-IT" sz="1800" spc="-1" strike="noStrike">
                <a:solidFill>
                  <a:srgbClr val="212529"/>
                </a:solidFill>
                <a:latin typeface="Georgia"/>
                <a:ea typeface="Calibri"/>
              </a:rPr>
              <a:t>DA ORIZZONTE SCUOLA DEL 29 gennaio 2021</a:t>
            </a:r>
            <a:br/>
            <a:r>
              <a:rPr b="0" lang="it-IT" sz="1800" spc="-1" strike="noStrike">
                <a:solidFill>
                  <a:srgbClr val="212529"/>
                </a:solidFill>
                <a:latin typeface="Georgia"/>
                <a:ea typeface="Calibri"/>
              </a:rPr>
              <a:t>I dati delle iscrizioni per l’anno scolastico 2021-2022 sono stati resi noti nei giorni scorsi. A Orizzonte Scuola, la dirigente scolastica del Liceo Scientifico “Newton” di Roma, Cristina Costarelli, commenta i dati del Lazio.</a:t>
            </a:r>
            <a:br/>
            <a:r>
              <a:rPr b="0" i="1" lang="it-IT" sz="1800" spc="-1" strike="noStrike">
                <a:solidFill>
                  <a:srgbClr val="212529"/>
                </a:solidFill>
                <a:latin typeface="Georgia"/>
                <a:ea typeface="Times New Roman"/>
              </a:rPr>
              <a:t>“I dati delle iscrizioni per il 2021-2022 segnano un ulteriore incremento della scelta per i licei che raccolgono più del 50% delle preferenze. Un dato che nel Lazio raggiunge il 72,1% e non è una buona notizia”</a:t>
            </a:r>
            <a:r>
              <a:rPr b="0" lang="it-IT" sz="1800" spc="-1" strike="noStrike">
                <a:solidFill>
                  <a:srgbClr val="212529"/>
                </a:solidFill>
                <a:latin typeface="Georgia"/>
                <a:ea typeface="Times New Roman"/>
              </a:rPr>
              <a:t>, afferma</a:t>
            </a:r>
            <a:br/>
            <a:r>
              <a:rPr b="0" lang="it-IT" sz="1800" spc="-1" strike="noStrike">
                <a:solidFill>
                  <a:srgbClr val="212529"/>
                </a:solidFill>
                <a:latin typeface="Georgia"/>
                <a:ea typeface="Times New Roman"/>
              </a:rPr>
              <a:t>Poi Costarelli entra nello specifico: </a:t>
            </a:r>
            <a:r>
              <a:rPr b="0" i="1" lang="it-IT" sz="1800" spc="-1" strike="noStrike">
                <a:solidFill>
                  <a:srgbClr val="212529"/>
                </a:solidFill>
                <a:latin typeface="Georgia"/>
                <a:ea typeface="Times New Roman"/>
              </a:rPr>
              <a:t>“Le motivazioni sono diverse, con conseguenti difficoltà per gli studenti nell’immediato del percorso scolastico e per il loro futuro.  Le decisioni sono spesso condizionate dal presupposto insuperato che solo i licei siano “scuole buone” e formative, secondo un pregiudizio di stampo gentiliano e classicistico per cui le discipline tecnico-pratiche siano di rango inferiore rispetto a quelle “culturali e teoriche”. Il lavoro di orientamento tende più alla conoscenza degli indirizzi e delle scuole che non ad una riflessione vocazionale sulle reali attitudini dei ragazzi; c’è l’ansia di scegliere la scuola più che di capire quale sia il percorso migliore per ciascuno di loro, anche se su questo aspetto l’attenzione va migliorando. I consigli orientativi delle “scuole medie” restano spesso inascoltati da parte delle famiglie. È ancora carente una diffusa e approfondita conoscenza dei percorsi tecnici e professionali, con i relativi sbocchi lavorativi”.</a:t>
            </a:r>
            <a:br/>
            <a:endParaRPr b="0" lang="en-US" sz="1800" spc="-1" strike="noStrike">
              <a:solidFill>
                <a:srgbClr val="000000"/>
              </a:solidFill>
              <a:latin typeface="Garamond"/>
            </a:endParaRPr>
          </a:p>
        </p:txBody>
      </p:sp>
      <p:sp>
        <p:nvSpPr>
          <p:cNvPr id="516" name="Segnaposto testo 2"/>
          <p:cNvSpPr txBox="1"/>
          <p:nvPr/>
        </p:nvSpPr>
        <p:spPr>
          <a:xfrm>
            <a:off x="1303920" y="5627160"/>
            <a:ext cx="9592200" cy="248400"/>
          </a:xfrm>
          <a:prstGeom prst="rect">
            <a:avLst/>
          </a:prstGeom>
          <a:noFill/>
          <a:ln w="0">
            <a:noFill/>
          </a:ln>
        </p:spPr>
        <p:txBody>
          <a:bodyPr anchor="ctr">
            <a:normAutofit fontScale="40000"/>
          </a:bodyPr>
          <a:p>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Titolo 1"/>
          <p:cNvSpPr txBox="1"/>
          <p:nvPr/>
        </p:nvSpPr>
        <p:spPr>
          <a:xfrm>
            <a:off x="1303920" y="982080"/>
            <a:ext cx="9592200" cy="4264920"/>
          </a:xfrm>
          <a:prstGeom prst="rect">
            <a:avLst/>
          </a:prstGeom>
          <a:noFill/>
          <a:ln w="0">
            <a:noFill/>
          </a:ln>
        </p:spPr>
        <p:txBody>
          <a:bodyPr anchor="ctr">
            <a:noAutofit/>
          </a:bodyPr>
          <a:p>
            <a:pPr algn="ctr">
              <a:lnSpc>
                <a:spcPct val="100000"/>
              </a:lnSpc>
              <a:spcBef>
                <a:spcPts val="1559"/>
              </a:spcBef>
              <a:spcAft>
                <a:spcPts val="1199"/>
              </a:spcAft>
            </a:pPr>
            <a:r>
              <a:rPr b="0" i="1" lang="it-IT" sz="1800" spc="-1" strike="noStrike">
                <a:solidFill>
                  <a:srgbClr val="212529"/>
                </a:solidFill>
                <a:latin typeface="Georgia"/>
                <a:ea typeface="Times New Roman"/>
              </a:rPr>
              <a:t>Il tutto quest’anno è stato aggravato dalla pandemia che, costringendo agli open day a distanza e a ai tour virtuali, ha reso più difficile la fase di avvicinamento e conoscenza delle scuole superiori, oltre a tempi di iscrizione forse troppo anticipati (chiusura il 25 gennaio, mentre pochi anni fa si arrivava a tutto febbraio)”</a:t>
            </a:r>
            <a:r>
              <a:rPr b="0" lang="it-IT" sz="1800" spc="-1" strike="noStrike">
                <a:solidFill>
                  <a:srgbClr val="212529"/>
                </a:solidFill>
                <a:latin typeface="Georgia"/>
                <a:ea typeface="Times New Roman"/>
              </a:rPr>
              <a:t>, aggiunge Costarelli.</a:t>
            </a:r>
            <a:br/>
            <a:r>
              <a:rPr b="0" i="1" lang="it-IT" sz="1800" spc="-1" strike="noStrike">
                <a:solidFill>
                  <a:srgbClr val="212529"/>
                </a:solidFill>
                <a:latin typeface="Georgia"/>
                <a:ea typeface="Times New Roman"/>
              </a:rPr>
              <a:t>“Purtroppo una scelta sbagliata, affrettata e non ponderata apre le porte alla frustrazione dei primi anni di scuola superiore, alla dispersione scolastica e al conseguente aumento di giovani Neet – che non studiano né si formano e non hanno un’occupazione. A Roma stessa e nel Lazio ci sono aziende che cercano tecnici e professionisti appena usciti da scuola per introdurli nel mondo del lavoro, ma l’offerta di giovani preparati non riesce ad accontentare la domanda; di contro abbiamo università popolate di un certo numero di studenti che difficilmente arriveranno alla laurea”</a:t>
            </a:r>
            <a:r>
              <a:rPr b="0" lang="it-IT" sz="1800" spc="-1" strike="noStrike">
                <a:solidFill>
                  <a:srgbClr val="212529"/>
                </a:solidFill>
                <a:latin typeface="Georgia"/>
                <a:ea typeface="Times New Roman"/>
              </a:rPr>
              <a:t>, conclude la dirigente scolastica.</a:t>
            </a:r>
            <a:br/>
            <a:endParaRPr b="0" lang="en-US" sz="1800" spc="-1" strike="noStrike">
              <a:solidFill>
                <a:srgbClr val="000000"/>
              </a:solidFill>
              <a:latin typeface="Garamond"/>
            </a:endParaRPr>
          </a:p>
        </p:txBody>
      </p:sp>
      <p:sp>
        <p:nvSpPr>
          <p:cNvPr id="518" name="Segnaposto testo 2"/>
          <p:cNvSpPr txBox="1"/>
          <p:nvPr/>
        </p:nvSpPr>
        <p:spPr>
          <a:xfrm>
            <a:off x="1303920" y="5711400"/>
            <a:ext cx="9592200" cy="164160"/>
          </a:xfrm>
          <a:prstGeom prst="rect">
            <a:avLst/>
          </a:prstGeom>
          <a:noFill/>
          <a:ln w="0">
            <a:noFill/>
          </a:ln>
        </p:spPr>
        <p:txBody>
          <a:bodyPr anchor="ctr">
            <a:normAutofit fontScale="12000"/>
          </a:bodyPr>
          <a:p>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Titolo 1"/>
          <p:cNvSpPr txBox="1"/>
          <p:nvPr/>
        </p:nvSpPr>
        <p:spPr>
          <a:xfrm>
            <a:off x="2014920" y="1752480"/>
            <a:ext cx="8158320" cy="1822320"/>
          </a:xfrm>
          <a:prstGeom prst="rect">
            <a:avLst/>
          </a:prstGeom>
          <a:noFill/>
          <a:ln w="0">
            <a:noFill/>
          </a:ln>
        </p:spPr>
        <p:txBody>
          <a:bodyPr anchor="b">
            <a:normAutofit fontScale="40000"/>
          </a:bodyPr>
          <a:p>
            <a:pPr algn="ctr">
              <a:lnSpc>
                <a:spcPct val="100000"/>
              </a:lnSpc>
            </a:pPr>
            <a:r>
              <a:rPr b="0" lang="it-IT" sz="4400" spc="-1" strike="noStrike">
                <a:solidFill>
                  <a:srgbClr val="262626"/>
                </a:solidFill>
                <a:latin typeface="Garamond"/>
              </a:rPr>
              <a:t>Malgrado ciò, crediamo vivamente in ciò che facciamo. </a:t>
            </a:r>
            <a:br/>
            <a:r>
              <a:rPr b="0" lang="it-IT" sz="4400" spc="-1" strike="noStrike">
                <a:solidFill>
                  <a:srgbClr val="262626"/>
                </a:solidFill>
                <a:latin typeface="Garamond"/>
              </a:rPr>
              <a:t>L’appello a tutti è :</a:t>
            </a:r>
            <a:br/>
            <a:r>
              <a:rPr b="0" lang="it-IT" sz="4400" spc="-1" strike="noStrike">
                <a:solidFill>
                  <a:srgbClr val="262626"/>
                </a:solidFill>
                <a:latin typeface="Garamond"/>
              </a:rPr>
              <a:t>«ORIENTIAMO» 365 giorni l’anno </a:t>
            </a:r>
            <a:br/>
            <a:r>
              <a:rPr b="0" lang="it-IT" sz="4400" spc="-1" strike="noStrike">
                <a:solidFill>
                  <a:srgbClr val="262626"/>
                </a:solidFill>
                <a:latin typeface="Garamond"/>
              </a:rPr>
              <a:t>A partire proprio dai nostri alunni</a:t>
            </a:r>
            <a:endParaRPr b="0" lang="en-US" sz="4400" spc="-1" strike="noStrike">
              <a:solidFill>
                <a:srgbClr val="000000"/>
              </a:solidFill>
              <a:latin typeface="Garamond"/>
            </a:endParaRPr>
          </a:p>
        </p:txBody>
      </p:sp>
      <p:sp>
        <p:nvSpPr>
          <p:cNvPr id="520" name="Segnaposto testo 2"/>
          <p:cNvSpPr txBox="1"/>
          <p:nvPr/>
        </p:nvSpPr>
        <p:spPr>
          <a:xfrm>
            <a:off x="2014920" y="3845880"/>
            <a:ext cx="8158320" cy="954360"/>
          </a:xfrm>
          <a:prstGeom prst="rect">
            <a:avLst/>
          </a:prstGeom>
          <a:noFill/>
          <a:ln w="0">
            <a:noFill/>
          </a:ln>
        </p:spPr>
        <p:txBody>
          <a:bodyPr>
            <a:noAutofit/>
          </a:bodyPr>
          <a:p>
            <a:pPr algn="ctr">
              <a:lnSpc>
                <a:spcPct val="100000"/>
              </a:lnSpc>
              <a:spcBef>
                <a:spcPts val="479"/>
              </a:spcBef>
              <a:spcAft>
                <a:spcPts val="601"/>
              </a:spcAft>
              <a:tabLst>
                <a:tab algn="l" pos="0"/>
              </a:tabLst>
            </a:pPr>
            <a:r>
              <a:rPr b="1" lang="it-IT" sz="2400" spc="-1" strike="noStrike">
                <a:solidFill>
                  <a:srgbClr val="0070c0"/>
                </a:solidFill>
                <a:latin typeface="Garamond"/>
              </a:rPr>
              <a:t>NE ABBIAMO BISOGNO PER INIZIARE LA NOSTRA RIMONTA FIN DA ORA !!!</a:t>
            </a:r>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1" name="Titolo 1"/>
          <p:cNvSpPr txBox="1"/>
          <p:nvPr/>
        </p:nvSpPr>
        <p:spPr>
          <a:xfrm>
            <a:off x="2692440" y="1871280"/>
            <a:ext cx="6815160" cy="1515240"/>
          </a:xfrm>
          <a:prstGeom prst="rect">
            <a:avLst/>
          </a:prstGeom>
          <a:noFill/>
          <a:ln w="0">
            <a:noFill/>
          </a:ln>
        </p:spPr>
        <p:txBody>
          <a:bodyPr anchor="b">
            <a:noAutofit/>
          </a:bodyPr>
          <a:p>
            <a:pPr algn="ctr">
              <a:lnSpc>
                <a:spcPct val="100000"/>
              </a:lnSpc>
            </a:pPr>
            <a:r>
              <a:rPr b="0" lang="it-IT" sz="5400" spc="-1" strike="noStrike">
                <a:solidFill>
                  <a:srgbClr val="262626"/>
                </a:solidFill>
                <a:latin typeface="Garamond"/>
              </a:rPr>
              <a:t>Ed ora vediamo</a:t>
            </a:r>
            <a:endParaRPr b="0" lang="en-US" sz="5400" spc="-1" strike="noStrike">
              <a:solidFill>
                <a:srgbClr val="000000"/>
              </a:solidFill>
              <a:latin typeface="Garamond"/>
            </a:endParaRPr>
          </a:p>
        </p:txBody>
      </p:sp>
      <p:sp>
        <p:nvSpPr>
          <p:cNvPr id="522" name="Sottotitolo 2"/>
          <p:cNvSpPr txBox="1"/>
          <p:nvPr/>
        </p:nvSpPr>
        <p:spPr>
          <a:xfrm>
            <a:off x="2692440" y="3657600"/>
            <a:ext cx="6815160" cy="1320480"/>
          </a:xfrm>
          <a:prstGeom prst="rect">
            <a:avLst/>
          </a:prstGeom>
          <a:noFill/>
          <a:ln w="0">
            <a:noFill/>
          </a:ln>
        </p:spPr>
        <p:txBody>
          <a:bodyPr>
            <a:noAutofit/>
          </a:bodyPr>
          <a:p>
            <a:pPr algn="ctr">
              <a:lnSpc>
                <a:spcPct val="100000"/>
              </a:lnSpc>
              <a:spcBef>
                <a:spcPts val="420"/>
              </a:spcBef>
              <a:spcAft>
                <a:spcPts val="601"/>
              </a:spcAft>
              <a:tabLst>
                <a:tab algn="l" pos="0"/>
              </a:tabLst>
            </a:pPr>
            <a:r>
              <a:rPr b="0" lang="it-IT" sz="2100" spc="-1" strike="noStrike">
                <a:solidFill>
                  <a:srgbClr val="000000"/>
                </a:solidFill>
                <a:latin typeface="Garamond"/>
              </a:rPr>
              <a:t>.</a:t>
            </a:r>
            <a:endParaRPr b="0" lang="it-IT" sz="21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3" name="Titolo 1"/>
          <p:cNvSpPr txBox="1"/>
          <p:nvPr/>
        </p:nvSpPr>
        <p:spPr>
          <a:xfrm>
            <a:off x="1293840" y="1388520"/>
            <a:ext cx="3718080" cy="1371240"/>
          </a:xfrm>
          <a:prstGeom prst="rect">
            <a:avLst/>
          </a:prstGeom>
          <a:noFill/>
          <a:ln w="0">
            <a:noFill/>
          </a:ln>
        </p:spPr>
        <p:txBody>
          <a:bodyPr anchor="b">
            <a:normAutofit/>
          </a:bodyPr>
          <a:p>
            <a:pPr algn="ctr">
              <a:lnSpc>
                <a:spcPct val="100000"/>
              </a:lnSpc>
            </a:pPr>
            <a:r>
              <a:rPr b="1" lang="it-IT" sz="4000" spc="-1" strike="noStrike">
                <a:solidFill>
                  <a:srgbClr val="262626"/>
                </a:solidFill>
                <a:latin typeface="Garamond"/>
              </a:rPr>
              <a:t>I nostri numeri</a:t>
            </a:r>
            <a:endParaRPr b="0" lang="en-US" sz="4000" spc="-1" strike="noStrike">
              <a:solidFill>
                <a:srgbClr val="000000"/>
              </a:solidFill>
              <a:latin typeface="Garamond"/>
            </a:endParaRPr>
          </a:p>
        </p:txBody>
      </p:sp>
      <p:pic>
        <p:nvPicPr>
          <p:cNvPr id="524" name="Segnaposto contenuto 5" descr=""/>
          <p:cNvPicPr/>
          <p:nvPr/>
        </p:nvPicPr>
        <p:blipFill>
          <a:blip r:embed="rId1"/>
          <a:stretch/>
        </p:blipFill>
        <p:spPr>
          <a:xfrm>
            <a:off x="5418000" y="1642320"/>
            <a:ext cx="5470200" cy="3702960"/>
          </a:xfrm>
          <a:prstGeom prst="rect">
            <a:avLst/>
          </a:prstGeom>
          <a:ln w="0">
            <a:noFill/>
          </a:ln>
        </p:spPr>
      </p:pic>
      <p:sp>
        <p:nvSpPr>
          <p:cNvPr id="525" name="Segnaposto testo 3"/>
          <p:cNvSpPr txBox="1"/>
          <p:nvPr/>
        </p:nvSpPr>
        <p:spPr>
          <a:xfrm>
            <a:off x="1293840" y="3031200"/>
            <a:ext cx="3718080" cy="2437920"/>
          </a:xfrm>
          <a:prstGeom prst="rect">
            <a:avLst/>
          </a:prstGeom>
          <a:noFill/>
          <a:ln w="0">
            <a:noFill/>
          </a:ln>
        </p:spPr>
        <p:txBody>
          <a:bodyPr>
            <a:normAutofit/>
          </a:bodyPr>
          <a:p>
            <a:pPr>
              <a:lnSpc>
                <a:spcPct val="100000"/>
              </a:lnSpc>
              <a:spcBef>
                <a:spcPts val="479"/>
              </a:spcBef>
              <a:spcAft>
                <a:spcPts val="601"/>
              </a:spcAft>
              <a:tabLst>
                <a:tab algn="l" pos="0"/>
              </a:tabLst>
            </a:pPr>
            <a:r>
              <a:rPr b="0" lang="it-IT" sz="2400" spc="-1" strike="noStrike">
                <a:solidFill>
                  <a:srgbClr val="262626"/>
                </a:solidFill>
                <a:latin typeface="Garamond"/>
              </a:rPr>
              <a:t>Alberghiero </a:t>
            </a:r>
            <a:r>
              <a:rPr b="1" lang="it-IT" sz="2400" spc="-1" strike="noStrike">
                <a:solidFill>
                  <a:srgbClr val="262626"/>
                </a:solidFill>
                <a:latin typeface="Garamond"/>
              </a:rPr>
              <a:t>sede  n.85</a:t>
            </a:r>
            <a:endParaRPr b="0" lang="en-US" sz="2400" spc="-1" strike="noStrike">
              <a:solidFill>
                <a:srgbClr val="262626"/>
              </a:solidFill>
              <a:latin typeface="Garamond"/>
            </a:endParaRPr>
          </a:p>
          <a:p>
            <a:pPr>
              <a:lnSpc>
                <a:spcPct val="100000"/>
              </a:lnSpc>
              <a:spcBef>
                <a:spcPts val="479"/>
              </a:spcBef>
              <a:spcAft>
                <a:spcPts val="601"/>
              </a:spcAft>
              <a:tabLst>
                <a:tab algn="l" pos="0"/>
              </a:tabLst>
            </a:pPr>
            <a:r>
              <a:rPr b="0" lang="it-IT" sz="2400" spc="-1" strike="noStrike">
                <a:solidFill>
                  <a:srgbClr val="262626"/>
                </a:solidFill>
                <a:latin typeface="Garamond"/>
              </a:rPr>
              <a:t>Alberghiero </a:t>
            </a:r>
            <a:r>
              <a:rPr b="1" lang="it-IT" sz="2400" spc="-1" strike="noStrike">
                <a:solidFill>
                  <a:srgbClr val="262626"/>
                </a:solidFill>
                <a:latin typeface="Garamond"/>
              </a:rPr>
              <a:t>Cascia n.10</a:t>
            </a:r>
            <a:endParaRPr b="0" lang="en-US" sz="2400" spc="-1" strike="noStrike">
              <a:solidFill>
                <a:srgbClr val="262626"/>
              </a:solidFill>
              <a:latin typeface="Garamond"/>
            </a:endParaRPr>
          </a:p>
          <a:p>
            <a:pPr>
              <a:lnSpc>
                <a:spcPct val="100000"/>
              </a:lnSpc>
              <a:spcBef>
                <a:spcPts val="479"/>
              </a:spcBef>
              <a:spcAft>
                <a:spcPts val="601"/>
              </a:spcAft>
              <a:tabLst>
                <a:tab algn="l" pos="0"/>
              </a:tabLst>
            </a:pPr>
            <a:r>
              <a:rPr b="0" lang="it-IT" sz="2400" spc="-1" strike="noStrike">
                <a:solidFill>
                  <a:srgbClr val="262626"/>
                </a:solidFill>
                <a:latin typeface="Garamond"/>
              </a:rPr>
              <a:t>Alberghiero </a:t>
            </a:r>
            <a:r>
              <a:rPr b="1" lang="it-IT" sz="2400" spc="-1" strike="noStrike">
                <a:solidFill>
                  <a:srgbClr val="262626"/>
                </a:solidFill>
                <a:latin typeface="Garamond"/>
              </a:rPr>
              <a:t>Casa Circondariale n.</a:t>
            </a:r>
            <a:endParaRPr b="0" lang="en-US" sz="2400" spc="-1" strike="noStrike">
              <a:solidFill>
                <a:srgbClr val="262626"/>
              </a:solidFill>
              <a:latin typeface="Garamond"/>
            </a:endParaRPr>
          </a:p>
          <a:p>
            <a:pPr>
              <a:lnSpc>
                <a:spcPct val="100000"/>
              </a:lnSpc>
              <a:spcBef>
                <a:spcPts val="479"/>
              </a:spcBef>
              <a:spcAft>
                <a:spcPts val="601"/>
              </a:spcAft>
              <a:tabLst>
                <a:tab algn="l" pos="0"/>
              </a:tabLst>
            </a:pPr>
            <a:r>
              <a:rPr b="0" lang="it-IT" sz="2400" spc="-1" strike="noStrike">
                <a:solidFill>
                  <a:srgbClr val="262626"/>
                </a:solidFill>
                <a:latin typeface="Garamond"/>
              </a:rPr>
              <a:t>Alberghiero </a:t>
            </a:r>
            <a:r>
              <a:rPr b="1" lang="it-IT" sz="2400" spc="-1" strike="noStrike">
                <a:solidFill>
                  <a:srgbClr val="262626"/>
                </a:solidFill>
                <a:latin typeface="Garamond"/>
              </a:rPr>
              <a:t>serale n.</a:t>
            </a:r>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6" name="Titolo 1"/>
          <p:cNvSpPr txBox="1"/>
          <p:nvPr/>
        </p:nvSpPr>
        <p:spPr>
          <a:xfrm>
            <a:off x="1446120" y="982080"/>
            <a:ext cx="9295920" cy="3153240"/>
          </a:xfrm>
          <a:prstGeom prst="rect">
            <a:avLst/>
          </a:prstGeom>
          <a:noFill/>
          <a:ln w="0">
            <a:noFill/>
          </a:ln>
        </p:spPr>
        <p:txBody>
          <a:bodyPr anchor="ctr">
            <a:normAutofit fontScale="91000"/>
          </a:bodyPr>
          <a:p>
            <a:pPr algn="ctr">
              <a:lnSpc>
                <a:spcPct val="100000"/>
              </a:lnSpc>
            </a:pPr>
            <a:r>
              <a:rPr b="0" lang="it-IT" sz="3200" spc="-1" strike="noStrike">
                <a:solidFill>
                  <a:srgbClr val="000000"/>
                </a:solidFill>
                <a:latin typeface="Garamond"/>
              </a:rPr>
              <a:t>Ancora un grazie a tutti</a:t>
            </a:r>
            <a:br/>
            <a:r>
              <a:rPr b="0" lang="it-IT" sz="3200" spc="-1" strike="noStrike">
                <a:solidFill>
                  <a:srgbClr val="000000"/>
                </a:solidFill>
                <a:latin typeface="Garamond"/>
              </a:rPr>
              <a:t>  è stato un vero piacere collaborare con tutti i docenti, studenti e ATA coinvolti</a:t>
            </a:r>
            <a:br/>
            <a:r>
              <a:rPr b="0" lang="it-IT" sz="3200" spc="-1" strike="noStrike">
                <a:solidFill>
                  <a:srgbClr val="000000"/>
                </a:solidFill>
                <a:latin typeface="Garamond"/>
              </a:rPr>
              <a:t>Soprattutto in un momento dove la «socialità» è venuta meno, tutte le varie attività in presenza, scambio di messaggi, e-mail e chiamate, ha contribuito a farci sentirci VIVI e UNITI più che mai.</a:t>
            </a:r>
            <a:endParaRPr b="0" lang="en-US" sz="3200" spc="-1" strike="noStrike">
              <a:solidFill>
                <a:srgbClr val="000000"/>
              </a:solidFill>
              <a:latin typeface="Garamond"/>
            </a:endParaRPr>
          </a:p>
        </p:txBody>
      </p:sp>
      <p:sp>
        <p:nvSpPr>
          <p:cNvPr id="527" name="Segnaposto testo 2"/>
          <p:cNvSpPr txBox="1"/>
          <p:nvPr/>
        </p:nvSpPr>
        <p:spPr>
          <a:xfrm>
            <a:off x="1674720" y="5683320"/>
            <a:ext cx="8838720" cy="45360"/>
          </a:xfrm>
          <a:prstGeom prst="rect">
            <a:avLst/>
          </a:prstGeom>
          <a:noFill/>
          <a:ln w="0">
            <a:noFill/>
          </a:ln>
        </p:spPr>
        <p:txBody>
          <a:bodyPr anchor="ctr">
            <a:normAutofit/>
          </a:bodyPr>
          <a:p>
            <a:endParaRPr b="0" lang="en-US" sz="2400" spc="-1" strike="noStrike">
              <a:solidFill>
                <a:srgbClr val="262626"/>
              </a:solidFill>
              <a:latin typeface="Garamond"/>
            </a:endParaRPr>
          </a:p>
        </p:txBody>
      </p:sp>
      <p:sp>
        <p:nvSpPr>
          <p:cNvPr id="528" name="Segnaposto testo 3"/>
          <p:cNvSpPr txBox="1"/>
          <p:nvPr/>
        </p:nvSpPr>
        <p:spPr>
          <a:xfrm>
            <a:off x="1295280" y="4343400"/>
            <a:ext cx="9609480" cy="1532160"/>
          </a:xfrm>
          <a:prstGeom prst="rect">
            <a:avLst/>
          </a:prstGeom>
          <a:noFill/>
          <a:ln w="0">
            <a:noFill/>
          </a:ln>
        </p:spPr>
        <p:txBody>
          <a:bodyPr anchor="ctr">
            <a:normAutofit/>
          </a:bodyPr>
          <a:p>
            <a:pPr algn="ctr">
              <a:lnSpc>
                <a:spcPct val="100000"/>
              </a:lnSpc>
              <a:spcBef>
                <a:spcPts val="479"/>
              </a:spcBef>
              <a:spcAft>
                <a:spcPts val="601"/>
              </a:spcAft>
              <a:tabLst>
                <a:tab algn="l" pos="0"/>
              </a:tabLst>
            </a:pPr>
            <a:r>
              <a:rPr b="1" lang="it-IT" sz="2400" spc="-1" strike="noStrike">
                <a:solidFill>
                  <a:srgbClr val="000000"/>
                </a:solidFill>
                <a:latin typeface="Garamond"/>
              </a:rPr>
              <a:t>Al di là del conseguimento del risultato finale è stata veramente una collaborazione che ha aggiunto qualcosa a tutti noi. </a:t>
            </a:r>
            <a:endParaRPr b="0" lang="en-US" sz="2400" spc="-1" strike="noStrike">
              <a:solidFill>
                <a:srgbClr val="262626"/>
              </a:solidFill>
              <a:latin typeface="Garamond"/>
            </a:endParaRPr>
          </a:p>
          <a:p>
            <a:pPr algn="ctr">
              <a:lnSpc>
                <a:spcPct val="100000"/>
              </a:lnSpc>
              <a:spcBef>
                <a:spcPts val="479"/>
              </a:spcBef>
              <a:spcAft>
                <a:spcPts val="601"/>
              </a:spcAft>
              <a:tabLst>
                <a:tab algn="l" pos="0"/>
              </a:tabLst>
            </a:pPr>
            <a:r>
              <a:rPr b="1" lang="it-IT" sz="2400" spc="-1" strike="noStrike">
                <a:solidFill>
                  <a:srgbClr val="000000"/>
                </a:solidFill>
                <a:latin typeface="Garamond"/>
              </a:rPr>
              <a:t>GRAZIE ANCORA!</a:t>
            </a:r>
            <a:endParaRPr b="0" lang="en-US" sz="24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9" name="Titolo 1"/>
          <p:cNvSpPr txBox="1"/>
          <p:nvPr/>
        </p:nvSpPr>
        <p:spPr>
          <a:xfrm>
            <a:off x="1295280" y="982080"/>
            <a:ext cx="9600840" cy="1303560"/>
          </a:xfrm>
          <a:prstGeom prst="rect">
            <a:avLst/>
          </a:prstGeom>
          <a:noFill/>
          <a:ln w="0">
            <a:noFill/>
          </a:ln>
        </p:spPr>
        <p:txBody>
          <a:bodyPr anchor="ctr">
            <a:noAutofit/>
          </a:bodyPr>
          <a:p>
            <a:pPr algn="ctr">
              <a:lnSpc>
                <a:spcPct val="100000"/>
              </a:lnSpc>
            </a:pPr>
            <a:r>
              <a:rPr b="0" lang="it-IT" sz="4400" spc="-1" strike="noStrike">
                <a:solidFill>
                  <a:srgbClr val="262626"/>
                </a:solidFill>
                <a:latin typeface="Garamond"/>
              </a:rPr>
              <a:t>Ancora…</a:t>
            </a:r>
            <a:endParaRPr b="0" lang="en-US" sz="4400" spc="-1" strike="noStrike">
              <a:solidFill>
                <a:srgbClr val="000000"/>
              </a:solidFill>
              <a:latin typeface="Garamond"/>
            </a:endParaRPr>
          </a:p>
        </p:txBody>
      </p:sp>
      <p:pic>
        <p:nvPicPr>
          <p:cNvPr id="530" name="Segnaposto contenuto 4" descr=""/>
          <p:cNvPicPr/>
          <p:nvPr/>
        </p:nvPicPr>
        <p:blipFill>
          <a:blip r:embed="rId1"/>
          <a:stretch/>
        </p:blipFill>
        <p:spPr>
          <a:xfrm>
            <a:off x="2687040" y="2419560"/>
            <a:ext cx="6991200" cy="34560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Titolo 1"/>
          <p:cNvSpPr txBox="1"/>
          <p:nvPr/>
        </p:nvSpPr>
        <p:spPr>
          <a:xfrm>
            <a:off x="1295280" y="982080"/>
            <a:ext cx="9600840" cy="1303560"/>
          </a:xfrm>
          <a:prstGeom prst="rect">
            <a:avLst/>
          </a:prstGeom>
          <a:noFill/>
          <a:ln w="0">
            <a:noFill/>
          </a:ln>
        </p:spPr>
        <p:txBody>
          <a:bodyPr anchor="ctr">
            <a:normAutofit fontScale="94000"/>
          </a:bodyPr>
          <a:p>
            <a:pPr algn="ctr">
              <a:lnSpc>
                <a:spcPct val="100000"/>
              </a:lnSpc>
            </a:pPr>
            <a:r>
              <a:rPr b="0" lang="it-IT" sz="4400" spc="-1" strike="noStrike">
                <a:solidFill>
                  <a:srgbClr val="262626"/>
                </a:solidFill>
                <a:latin typeface="Garamond"/>
              </a:rPr>
              <a:t>Chi ha fatto «ACCOGLIENZA»</a:t>
            </a:r>
            <a:br/>
            <a:r>
              <a:rPr b="0" lang="it-IT" sz="4400" spc="-1" strike="noStrike">
                <a:solidFill>
                  <a:srgbClr val="262626"/>
                </a:solidFill>
                <a:latin typeface="Garamond"/>
              </a:rPr>
              <a:t> in ogni evenienza !</a:t>
            </a:r>
            <a:endParaRPr b="0" lang="en-US" sz="4400" spc="-1" strike="noStrike">
              <a:solidFill>
                <a:srgbClr val="000000"/>
              </a:solidFill>
              <a:latin typeface="Garamond"/>
            </a:endParaRPr>
          </a:p>
        </p:txBody>
      </p:sp>
      <p:pic>
        <p:nvPicPr>
          <p:cNvPr id="444" name="Segnaposto contenuto 4" descr=""/>
          <p:cNvPicPr/>
          <p:nvPr/>
        </p:nvPicPr>
        <p:blipFill>
          <a:blip r:embed="rId1"/>
          <a:stretch/>
        </p:blipFill>
        <p:spPr>
          <a:xfrm>
            <a:off x="2095920" y="2286000"/>
            <a:ext cx="8201160" cy="38188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Titolo 1"/>
          <p:cNvSpPr txBox="1"/>
          <p:nvPr/>
        </p:nvSpPr>
        <p:spPr>
          <a:xfrm>
            <a:off x="1295280" y="982080"/>
            <a:ext cx="9600840" cy="1303560"/>
          </a:xfrm>
          <a:prstGeom prst="rect">
            <a:avLst/>
          </a:prstGeom>
          <a:noFill/>
          <a:ln w="0">
            <a:noFill/>
          </a:ln>
        </p:spPr>
        <p:txBody>
          <a:bodyPr anchor="ctr">
            <a:normAutofit fontScale="94000"/>
          </a:bodyPr>
          <a:p>
            <a:pPr algn="ctr">
              <a:lnSpc>
                <a:spcPct val="100000"/>
              </a:lnSpc>
            </a:pPr>
            <a:r>
              <a:rPr b="0" lang="it-IT" sz="4400" spc="-1" strike="noStrike">
                <a:solidFill>
                  <a:srgbClr val="262626"/>
                </a:solidFill>
                <a:latin typeface="Garamond"/>
              </a:rPr>
              <a:t>SICURAMENTE E’ STATO </a:t>
            </a:r>
            <a:br/>
            <a:r>
              <a:rPr b="0" lang="it-IT" sz="4400" spc="-1" strike="noStrike">
                <a:solidFill>
                  <a:srgbClr val="262626"/>
                </a:solidFill>
                <a:latin typeface="Garamond"/>
              </a:rPr>
              <a:t>UN ANNO PARTICOLARE</a:t>
            </a:r>
            <a:endParaRPr b="0" lang="en-US" sz="4400" spc="-1" strike="noStrike">
              <a:solidFill>
                <a:srgbClr val="000000"/>
              </a:solidFill>
              <a:latin typeface="Garamond"/>
            </a:endParaRPr>
          </a:p>
        </p:txBody>
      </p:sp>
      <p:sp>
        <p:nvSpPr>
          <p:cNvPr id="446" name="Segnaposto testo 2"/>
          <p:cNvSpPr txBox="1"/>
          <p:nvPr/>
        </p:nvSpPr>
        <p:spPr>
          <a:xfrm>
            <a:off x="1295280" y="2658600"/>
            <a:ext cx="4717800" cy="576000"/>
          </a:xfrm>
          <a:prstGeom prst="rect">
            <a:avLst/>
          </a:prstGeom>
          <a:noFill/>
          <a:ln w="0">
            <a:noFill/>
          </a:ln>
        </p:spPr>
        <p:txBody>
          <a:bodyPr anchor="b">
            <a:noAutofit/>
          </a:bodyPr>
          <a:p>
            <a:pPr>
              <a:lnSpc>
                <a:spcPct val="100000"/>
              </a:lnSpc>
              <a:spcBef>
                <a:spcPts val="672"/>
              </a:spcBef>
              <a:spcAft>
                <a:spcPts val="601"/>
              </a:spcAft>
              <a:tabLst>
                <a:tab algn="l" pos="0"/>
              </a:tabLst>
            </a:pPr>
            <a:r>
              <a:rPr b="0" lang="it-IT" sz="2800" spc="-1" strike="noStrike">
                <a:solidFill>
                  <a:srgbClr val="83992a"/>
                </a:solidFill>
                <a:latin typeface="Garamond"/>
              </a:rPr>
              <a:t>COVID-19</a:t>
            </a:r>
            <a:endParaRPr b="0" lang="en-US" sz="2800" spc="-1" strike="noStrike">
              <a:solidFill>
                <a:srgbClr val="262626"/>
              </a:solidFill>
              <a:latin typeface="Garamond"/>
            </a:endParaRPr>
          </a:p>
        </p:txBody>
      </p:sp>
      <p:pic>
        <p:nvPicPr>
          <p:cNvPr id="447" name="Segnaposto contenuto 7" descr=""/>
          <p:cNvPicPr/>
          <p:nvPr/>
        </p:nvPicPr>
        <p:blipFill>
          <a:blip r:embed="rId1"/>
          <a:stretch/>
        </p:blipFill>
        <p:spPr>
          <a:xfrm>
            <a:off x="2354400" y="3678120"/>
            <a:ext cx="2599920" cy="1761840"/>
          </a:xfrm>
          <a:prstGeom prst="rect">
            <a:avLst/>
          </a:prstGeom>
          <a:ln w="0">
            <a:noFill/>
          </a:ln>
        </p:spPr>
      </p:pic>
      <p:sp>
        <p:nvSpPr>
          <p:cNvPr id="448" name="Segnaposto testo 4"/>
          <p:cNvSpPr txBox="1"/>
          <p:nvPr/>
        </p:nvSpPr>
        <p:spPr>
          <a:xfrm>
            <a:off x="6180840" y="2658600"/>
            <a:ext cx="4717800" cy="576000"/>
          </a:xfrm>
          <a:prstGeom prst="rect">
            <a:avLst/>
          </a:prstGeom>
          <a:noFill/>
          <a:ln w="0">
            <a:noFill/>
          </a:ln>
        </p:spPr>
        <p:txBody>
          <a:bodyPr anchor="b">
            <a:noAutofit/>
          </a:bodyPr>
          <a:p>
            <a:pPr>
              <a:lnSpc>
                <a:spcPct val="100000"/>
              </a:lnSpc>
              <a:spcBef>
                <a:spcPts val="672"/>
              </a:spcBef>
              <a:spcAft>
                <a:spcPts val="601"/>
              </a:spcAft>
              <a:tabLst>
                <a:tab algn="l" pos="0"/>
              </a:tabLst>
            </a:pPr>
            <a:r>
              <a:rPr b="0" lang="it-IT" sz="2800" spc="-1" strike="noStrike">
                <a:solidFill>
                  <a:srgbClr val="83992a"/>
                </a:solidFill>
                <a:latin typeface="Garamond"/>
              </a:rPr>
              <a:t>CALO DEMOGRAFICO</a:t>
            </a:r>
            <a:endParaRPr b="0" lang="en-US" sz="2800" spc="-1" strike="noStrike">
              <a:solidFill>
                <a:srgbClr val="262626"/>
              </a:solidFill>
              <a:latin typeface="Garamond"/>
            </a:endParaRPr>
          </a:p>
        </p:txBody>
      </p:sp>
      <p:pic>
        <p:nvPicPr>
          <p:cNvPr id="449" name="Segnaposto contenuto 9" descr=""/>
          <p:cNvPicPr/>
          <p:nvPr/>
        </p:nvPicPr>
        <p:blipFill>
          <a:blip r:embed="rId2"/>
          <a:stretch/>
        </p:blipFill>
        <p:spPr>
          <a:xfrm>
            <a:off x="6428880" y="3429000"/>
            <a:ext cx="3221280" cy="20109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Titolo 1"/>
          <p:cNvSpPr txBox="1"/>
          <p:nvPr/>
        </p:nvSpPr>
        <p:spPr>
          <a:xfrm>
            <a:off x="1295280" y="982080"/>
            <a:ext cx="9600840" cy="1303560"/>
          </a:xfrm>
          <a:prstGeom prst="rect">
            <a:avLst/>
          </a:prstGeom>
          <a:noFill/>
          <a:ln w="0">
            <a:noFill/>
          </a:ln>
        </p:spPr>
        <p:txBody>
          <a:bodyPr anchor="ctr">
            <a:noAutofit/>
          </a:bodyPr>
          <a:p>
            <a:pPr algn="ctr">
              <a:lnSpc>
                <a:spcPct val="100000"/>
              </a:lnSpc>
            </a:pPr>
            <a:r>
              <a:rPr b="0" lang="it-IT" sz="4400" spc="-1" strike="noStrike">
                <a:solidFill>
                  <a:srgbClr val="262626"/>
                </a:solidFill>
                <a:latin typeface="Garamond"/>
              </a:rPr>
              <a:t>La Crisi nel Settore ristorativo è evidente</a:t>
            </a:r>
            <a:endParaRPr b="0" lang="en-US" sz="4400" spc="-1" strike="noStrike">
              <a:solidFill>
                <a:srgbClr val="000000"/>
              </a:solidFill>
              <a:latin typeface="Garamond"/>
            </a:endParaRPr>
          </a:p>
        </p:txBody>
      </p:sp>
      <p:pic>
        <p:nvPicPr>
          <p:cNvPr id="451" name="Segnaposto contenuto 4" descr=""/>
          <p:cNvPicPr/>
          <p:nvPr/>
        </p:nvPicPr>
        <p:blipFill>
          <a:blip r:embed="rId1"/>
          <a:stretch/>
        </p:blipFill>
        <p:spPr>
          <a:xfrm>
            <a:off x="3607560" y="2557440"/>
            <a:ext cx="4976280" cy="33174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Titolo 1"/>
          <p:cNvSpPr txBox="1"/>
          <p:nvPr/>
        </p:nvSpPr>
        <p:spPr>
          <a:xfrm>
            <a:off x="1295280" y="982080"/>
            <a:ext cx="9600840" cy="1303560"/>
          </a:xfrm>
          <a:prstGeom prst="rect">
            <a:avLst/>
          </a:prstGeom>
          <a:noFill/>
          <a:ln w="0">
            <a:noFill/>
          </a:ln>
        </p:spPr>
        <p:txBody>
          <a:bodyPr anchor="ctr">
            <a:normAutofit fontScale="94000"/>
          </a:bodyPr>
          <a:p>
            <a:pPr algn="ctr">
              <a:lnSpc>
                <a:spcPct val="100000"/>
              </a:lnSpc>
            </a:pPr>
            <a:r>
              <a:rPr b="0" lang="it-IT" sz="4400" spc="-1" strike="noStrike">
                <a:solidFill>
                  <a:srgbClr val="262626"/>
                </a:solidFill>
                <a:latin typeface="Garamond"/>
              </a:rPr>
              <a:t>MA CI SIAMO REINVENTATI CON I MEZZI A DISPOSIZIONE</a:t>
            </a:r>
            <a:endParaRPr b="0" lang="en-US" sz="4400" spc="-1" strike="noStrike">
              <a:solidFill>
                <a:srgbClr val="000000"/>
              </a:solidFill>
              <a:latin typeface="Garamond"/>
            </a:endParaRPr>
          </a:p>
        </p:txBody>
      </p:sp>
      <p:pic>
        <p:nvPicPr>
          <p:cNvPr id="453" name="Segnaposto contenuto 4" descr=""/>
          <p:cNvPicPr/>
          <p:nvPr/>
        </p:nvPicPr>
        <p:blipFill>
          <a:blip r:embed="rId1"/>
          <a:stretch/>
        </p:blipFill>
        <p:spPr>
          <a:xfrm>
            <a:off x="2757240" y="2557440"/>
            <a:ext cx="6217560" cy="33174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Titolo 1"/>
          <p:cNvSpPr txBox="1"/>
          <p:nvPr/>
        </p:nvSpPr>
        <p:spPr>
          <a:xfrm>
            <a:off x="1446120" y="982080"/>
            <a:ext cx="9295920" cy="2370240"/>
          </a:xfrm>
          <a:prstGeom prst="rect">
            <a:avLst/>
          </a:prstGeom>
          <a:noFill/>
          <a:ln w="0">
            <a:noFill/>
          </a:ln>
        </p:spPr>
        <p:txBody>
          <a:bodyPr anchor="ctr">
            <a:noAutofit/>
          </a:bodyPr>
          <a:p>
            <a:pPr algn="ctr">
              <a:lnSpc>
                <a:spcPct val="100000"/>
              </a:lnSpc>
            </a:pPr>
            <a:r>
              <a:rPr b="0" lang="it-IT" sz="3200" spc="-1" strike="noStrike">
                <a:solidFill>
                  <a:srgbClr val="000000"/>
                </a:solidFill>
                <a:latin typeface="Garamond"/>
              </a:rPr>
              <a:t>Anticipiamo un  grazie a tutti da parte della Commissione senza fare nomi per non rischiare …di dimenticare qualcuno! L’elenco è veramente troppo lungo!</a:t>
            </a:r>
            <a:endParaRPr b="0" lang="en-US" sz="3200" spc="-1" strike="noStrike">
              <a:solidFill>
                <a:srgbClr val="000000"/>
              </a:solidFill>
              <a:latin typeface="Garamond"/>
            </a:endParaRPr>
          </a:p>
        </p:txBody>
      </p:sp>
      <p:sp>
        <p:nvSpPr>
          <p:cNvPr id="455" name="Segnaposto testo 2"/>
          <p:cNvSpPr txBox="1"/>
          <p:nvPr/>
        </p:nvSpPr>
        <p:spPr>
          <a:xfrm>
            <a:off x="1674720" y="3352680"/>
            <a:ext cx="8838720" cy="583920"/>
          </a:xfrm>
          <a:prstGeom prst="rect">
            <a:avLst/>
          </a:prstGeom>
          <a:noFill/>
          <a:ln w="0">
            <a:noFill/>
          </a:ln>
        </p:spPr>
        <p:txBody>
          <a:bodyPr anchor="ctr">
            <a:noAutofit/>
          </a:bodyPr>
          <a:p>
            <a:pPr algn="r">
              <a:lnSpc>
                <a:spcPct val="100000"/>
              </a:lnSpc>
              <a:spcBef>
                <a:spcPts val="400"/>
              </a:spcBef>
              <a:spcAft>
                <a:spcPts val="601"/>
              </a:spcAft>
              <a:tabLst>
                <a:tab algn="l" pos="0"/>
              </a:tabLst>
            </a:pPr>
            <a:r>
              <a:rPr b="0" lang="it-IT" sz="2000" spc="-1" strike="noStrike">
                <a:solidFill>
                  <a:srgbClr val="262626"/>
                </a:solidFill>
                <a:latin typeface="Garamond"/>
              </a:rPr>
              <a:t>.</a:t>
            </a:r>
            <a:endParaRPr b="0" lang="en-US" sz="2000" spc="-1" strike="noStrike">
              <a:solidFill>
                <a:srgbClr val="262626"/>
              </a:solidFill>
              <a:latin typeface="Garamond"/>
            </a:endParaRPr>
          </a:p>
        </p:txBody>
      </p:sp>
      <p:sp>
        <p:nvSpPr>
          <p:cNvPr id="456" name="Segnaposto testo 3"/>
          <p:cNvSpPr txBox="1"/>
          <p:nvPr/>
        </p:nvSpPr>
        <p:spPr>
          <a:xfrm>
            <a:off x="1295280" y="4343400"/>
            <a:ext cx="9609480" cy="1532160"/>
          </a:xfrm>
          <a:prstGeom prst="rect">
            <a:avLst/>
          </a:prstGeom>
          <a:noFill/>
          <a:ln w="0">
            <a:noFill/>
          </a:ln>
        </p:spPr>
        <p:txBody>
          <a:bodyPr anchor="ctr">
            <a:normAutofit/>
          </a:bodyPr>
          <a:p>
            <a:pPr algn="ctr">
              <a:lnSpc>
                <a:spcPct val="100000"/>
              </a:lnSpc>
              <a:spcBef>
                <a:spcPts val="720"/>
              </a:spcBef>
              <a:spcAft>
                <a:spcPts val="601"/>
              </a:spcAft>
              <a:tabLst>
                <a:tab algn="l" pos="0"/>
              </a:tabLst>
            </a:pPr>
            <a:r>
              <a:rPr b="0" lang="it-IT" sz="3600" spc="-1" strike="noStrike">
                <a:solidFill>
                  <a:srgbClr val="000000"/>
                </a:solidFill>
                <a:latin typeface="Garamond"/>
              </a:rPr>
              <a:t>1000 volte …GRAZIE!</a:t>
            </a:r>
            <a:endParaRPr b="0" lang="en-US" sz="3600" spc="-1" strike="noStrike">
              <a:solidFill>
                <a:srgbClr val="262626"/>
              </a:solidFill>
              <a:latin typeface="Garamond"/>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Titolo 1"/>
          <p:cNvSpPr txBox="1"/>
          <p:nvPr/>
        </p:nvSpPr>
        <p:spPr>
          <a:xfrm>
            <a:off x="1295280" y="982080"/>
            <a:ext cx="9600840" cy="1113480"/>
          </a:xfrm>
          <a:prstGeom prst="rect">
            <a:avLst/>
          </a:prstGeom>
          <a:noFill/>
          <a:ln w="0">
            <a:noFill/>
          </a:ln>
        </p:spPr>
        <p:txBody>
          <a:bodyPr anchor="ctr">
            <a:normAutofit fontScale="17000"/>
          </a:bodyPr>
          <a:p>
            <a:pPr algn="ctr">
              <a:lnSpc>
                <a:spcPct val="100000"/>
              </a:lnSpc>
            </a:pPr>
            <a:br/>
            <a:r>
              <a:rPr b="0" lang="it-IT" sz="4400" spc="-1" strike="noStrike">
                <a:solidFill>
                  <a:srgbClr val="262626"/>
                </a:solidFill>
                <a:latin typeface="Garamond"/>
              </a:rPr>
              <a:t>Nella «normalità» parlavamo di «</a:t>
            </a:r>
            <a:r>
              <a:rPr b="0" lang="it-IT" sz="4400" spc="-1" strike="noStrike">
                <a:solidFill>
                  <a:srgbClr val="00b0f0"/>
                </a:solidFill>
                <a:latin typeface="Garamond"/>
              </a:rPr>
              <a:t>CHILOMETRI PERCOSI</a:t>
            </a:r>
            <a:r>
              <a:rPr b="0" lang="it-IT" sz="4400" spc="-1" strike="noStrike">
                <a:solidFill>
                  <a:srgbClr val="262626"/>
                </a:solidFill>
                <a:latin typeface="Garamond"/>
              </a:rPr>
              <a:t>», oggi…soprattutto di «</a:t>
            </a:r>
            <a:r>
              <a:rPr b="0" lang="it-IT" sz="4400" spc="-1" strike="noStrike">
                <a:solidFill>
                  <a:srgbClr val="002060"/>
                </a:solidFill>
                <a:latin typeface="Garamond"/>
              </a:rPr>
              <a:t>CONNESSIONI STABILITE</a:t>
            </a:r>
            <a:r>
              <a:rPr b="0" lang="it-IT" sz="4400" spc="-1" strike="noStrike">
                <a:solidFill>
                  <a:srgbClr val="262626"/>
                </a:solidFill>
                <a:latin typeface="Garamond"/>
              </a:rPr>
              <a:t>»!</a:t>
            </a:r>
            <a:endParaRPr b="0" lang="en-US" sz="4400" spc="-1" strike="noStrike">
              <a:solidFill>
                <a:srgbClr val="000000"/>
              </a:solidFill>
              <a:latin typeface="Garamond"/>
            </a:endParaRPr>
          </a:p>
        </p:txBody>
      </p:sp>
      <p:pic>
        <p:nvPicPr>
          <p:cNvPr id="458" name="Segnaposto contenuto 4" descr=""/>
          <p:cNvPicPr/>
          <p:nvPr/>
        </p:nvPicPr>
        <p:blipFill>
          <a:blip r:embed="rId1"/>
          <a:stretch/>
        </p:blipFill>
        <p:spPr>
          <a:xfrm>
            <a:off x="3221640" y="3080880"/>
            <a:ext cx="5556240" cy="23209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344</TotalTime>
  <Application>LibreOffice/7.1.2.2$Windows_x86 LibreOffice_project/8a45595d069ef5570103caea1b71cc9d82b2aae4</Application>
  <AppVersion>15.0000</AppVersion>
  <Words>1387</Words>
  <Paragraphs>72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2020-11-22T15:15:24Z</dcterms:created>
  <dc:creator>User</dc:creator>
  <dc:description/>
  <dc:language>it-IT</dc:language>
  <cp:lastModifiedBy/>
  <dcterms:modified xsi:type="dcterms:W3CDTF">2021-06-17T11:44:28Z</dcterms:modified>
  <cp:revision>46</cp:revision>
  <dc:subject/>
  <dc:title>ORIENTAMENTO 2020-21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PresentationFormat">
    <vt:lpwstr>Widescreen</vt:lpwstr>
  </property>
  <property fmtid="{D5CDD505-2E9C-101B-9397-08002B2CF9AE}" pid="4" name="Slides">
    <vt:i4>40</vt:i4>
  </property>
</Properties>
</file>